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OPPOSans B" panose="02010600030101010101" charset="-122"/>
      <p:regular r:id="rId20"/>
    </p:embeddedFont>
    <p:embeddedFont>
      <p:font typeface="OPPOSans H" panose="02010600030101010101" charset="-122"/>
      <p:regular r:id="rId21"/>
    </p:embeddedFont>
    <p:embeddedFont>
      <p:font typeface="OPPOSans L" panose="02010600030101010101" charset="-122"/>
      <p:regular r:id="rId22"/>
    </p:embeddedFont>
    <p:embeddedFont>
      <p:font typeface="OPPOSans M" panose="02010600030101010101" charset="-122"/>
      <p:regular r:id="rId23"/>
    </p:embeddedFont>
    <p:embeddedFont>
      <p:font typeface="OPPOSans R" panose="02010600030101010101" charset="-122"/>
      <p:regular r:id="rId24"/>
    </p:embeddedFont>
    <p:embeddedFont>
      <p:font typeface="Source Han Sans" panose="02010600030101010101" charset="-122"/>
      <p:regular r:id="rId25"/>
    </p:embeddedFont>
    <p:embeddedFont>
      <p:font typeface="Source Han Sans CN Bold" panose="02010600030101010101" charset="-122"/>
      <p:regular r:id="rId2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alphaModFix/>
          </a:blip>
          <a:srcRect b="6121"/>
          <a:stretch>
            <a:fillRect/>
          </a:stretch>
        </p:blipFill>
        <p:spPr>
          <a:xfrm>
            <a:off x="0" y="1248410"/>
            <a:ext cx="12192000" cy="5609590"/>
          </a:xfrm>
          <a:custGeom>
            <a:avLst/>
            <a:gdLst/>
            <a:ahLst/>
            <a:cxnLst/>
            <a:rect l="l" t="t" r="r" b="b"/>
            <a:pathLst>
              <a:path w="12192000" h="5613400">
                <a:moveTo>
                  <a:pt x="0" y="0"/>
                </a:moveTo>
                <a:lnTo>
                  <a:pt x="12192000" y="0"/>
                </a:lnTo>
                <a:lnTo>
                  <a:pt x="12192000" y="5609590"/>
                </a:lnTo>
                <a:lnTo>
                  <a:pt x="0" y="5609590"/>
                </a:lnTo>
                <a:close/>
              </a:path>
            </a:pathLst>
          </a:custGeom>
          <a:noFill/>
          <a:ln>
            <a:noFill/>
          </a:ln>
        </p:spPr>
      </p:pic>
      <p:pic>
        <p:nvPicPr>
          <p:cNvPr id="4" name="图片 3"/>
          <p:cNvPicPr>
            <a:picLocks noChangeAspect="1"/>
          </p:cNvPicPr>
          <p:nvPr/>
        </p:nvPicPr>
        <p:blipFill>
          <a:blip r:embed="rId3">
            <a:alphaModFix/>
          </a:blip>
          <a:srcRect/>
          <a:stretch>
            <a:fillRect/>
          </a:stretch>
        </p:blipFill>
        <p:spPr>
          <a:xfrm>
            <a:off x="-1270" y="4321412"/>
            <a:ext cx="12192000" cy="2616996"/>
          </a:xfrm>
          <a:prstGeom prst="rect">
            <a:avLst/>
          </a:prstGeom>
          <a:noFill/>
          <a:ln>
            <a:noFill/>
          </a:ln>
        </p:spPr>
      </p:pic>
      <p:pic>
        <p:nvPicPr>
          <p:cNvPr id="5" name="图片 4"/>
          <p:cNvPicPr>
            <a:picLocks noChangeAspect="1"/>
          </p:cNvPicPr>
          <p:nvPr/>
        </p:nvPicPr>
        <p:blipFill>
          <a:blip r:embed="rId4">
            <a:alphaModFix/>
          </a:blip>
          <a:srcRect/>
          <a:stretch>
            <a:fillRect/>
          </a:stretch>
        </p:blipFill>
        <p:spPr>
          <a:xfrm>
            <a:off x="211015" y="5452237"/>
            <a:ext cx="2527451" cy="1533796"/>
          </a:xfrm>
          <a:prstGeom prst="rect">
            <a:avLst/>
          </a:prstGeom>
          <a:noFill/>
          <a:ln>
            <a:noFill/>
          </a:ln>
        </p:spPr>
      </p:pic>
      <p:pic>
        <p:nvPicPr>
          <p:cNvPr id="6" name="图片 5"/>
          <p:cNvPicPr>
            <a:picLocks noChangeAspect="1"/>
          </p:cNvPicPr>
          <p:nvPr/>
        </p:nvPicPr>
        <p:blipFill>
          <a:blip r:embed="rId5">
            <a:alphaModFix/>
          </a:blip>
          <a:srcRect/>
          <a:stretch>
            <a:fillRect/>
          </a:stretch>
        </p:blipFill>
        <p:spPr>
          <a:xfrm>
            <a:off x="3230245" y="0"/>
            <a:ext cx="8961755" cy="2251075"/>
          </a:xfrm>
          <a:prstGeom prst="rect">
            <a:avLst/>
          </a:prstGeom>
          <a:noFill/>
          <a:ln>
            <a:noFill/>
          </a:ln>
        </p:spPr>
      </p:pic>
      <p:pic>
        <p:nvPicPr>
          <p:cNvPr id="7" name="图片 6"/>
          <p:cNvPicPr>
            <a:picLocks noChangeAspect="1"/>
          </p:cNvPicPr>
          <p:nvPr/>
        </p:nvPicPr>
        <p:blipFill>
          <a:blip r:embed="rId6">
            <a:alphaModFix/>
          </a:blip>
          <a:srcRect/>
          <a:stretch>
            <a:fillRect/>
          </a:stretch>
        </p:blipFill>
        <p:spPr>
          <a:xfrm>
            <a:off x="-1270" y="3535680"/>
            <a:ext cx="7399020" cy="3409950"/>
          </a:xfrm>
          <a:prstGeom prst="rect">
            <a:avLst/>
          </a:prstGeom>
          <a:noFill/>
          <a:ln>
            <a:noFill/>
          </a:ln>
        </p:spPr>
      </p:pic>
      <p:sp>
        <p:nvSpPr>
          <p:cNvPr id="8" name="标题 1"/>
          <p:cNvSpPr txBox="1"/>
          <p:nvPr/>
        </p:nvSpPr>
        <p:spPr>
          <a:xfrm>
            <a:off x="6207200" y="3971029"/>
            <a:ext cx="1993390" cy="323850"/>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3991409" y="3971029"/>
            <a:ext cx="2016853" cy="323850"/>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4102610" y="3970394"/>
            <a:ext cx="1993390" cy="337185"/>
          </a:xfrm>
          <a:prstGeom prst="rect">
            <a:avLst/>
          </a:prstGeom>
          <a:noFill/>
          <a:ln>
            <a:noFill/>
          </a:ln>
        </p:spPr>
        <p:txBody>
          <a:bodyPr vert="horz" wrap="square" lIns="91440" tIns="45720" rIns="91440" bIns="45720" rtlCol="0" anchor="t"/>
          <a:lstStyle/>
          <a:p>
            <a:pPr algn="l">
              <a:lnSpc>
                <a:spcPct val="110000"/>
              </a:lnSpc>
            </a:pPr>
            <a:r>
              <a:rPr kumimoji="1" lang="en-US" altLang="zh-CN" sz="1600" dirty="0" err="1">
                <a:ln w="12700">
                  <a:noFill/>
                </a:ln>
                <a:solidFill>
                  <a:srgbClr val="FFFFFF">
                    <a:alpha val="100000"/>
                  </a:srgbClr>
                </a:solidFill>
                <a:latin typeface="OPPOSans M"/>
                <a:ea typeface="OPPOSans M"/>
                <a:cs typeface="OPPOSans M"/>
              </a:rPr>
              <a:t>汇报人</a:t>
            </a:r>
            <a:r>
              <a:rPr kumimoji="1" lang="en-US" altLang="zh-CN" sz="1600" dirty="0">
                <a:ln w="12700">
                  <a:noFill/>
                </a:ln>
                <a:solidFill>
                  <a:srgbClr val="FFFFFF">
                    <a:alpha val="100000"/>
                  </a:srgbClr>
                </a:solidFill>
                <a:latin typeface="OPPOSans M"/>
                <a:ea typeface="OPPOSans M"/>
                <a:cs typeface="OPPOSans M"/>
              </a:rPr>
              <a:t>：</a:t>
            </a:r>
            <a:r>
              <a:rPr kumimoji="1" lang="zh-CN" altLang="en-US" sz="1600" dirty="0">
                <a:ln w="12700">
                  <a:noFill/>
                </a:ln>
                <a:solidFill>
                  <a:srgbClr val="FFFFFF">
                    <a:alpha val="100000"/>
                  </a:srgbClr>
                </a:solidFill>
                <a:latin typeface="OPPOSans R"/>
                <a:ea typeface="OPPOSans R"/>
                <a:cs typeface="OPPOSans R"/>
              </a:rPr>
              <a:t>公文老狗</a:t>
            </a:r>
            <a:endParaRPr kumimoji="1" lang="zh-CN" altLang="en-US" dirty="0"/>
          </a:p>
        </p:txBody>
      </p:sp>
      <p:sp>
        <p:nvSpPr>
          <p:cNvPr id="11" name="标题 1"/>
          <p:cNvSpPr txBox="1"/>
          <p:nvPr/>
        </p:nvSpPr>
        <p:spPr>
          <a:xfrm>
            <a:off x="6347661" y="3970394"/>
            <a:ext cx="1852930" cy="337185"/>
          </a:xfrm>
          <a:prstGeom prst="rect">
            <a:avLst/>
          </a:prstGeom>
          <a:noFill/>
          <a:ln>
            <a:noFill/>
          </a:ln>
        </p:spPr>
        <p:txBody>
          <a:bodyPr vert="horz" wrap="square" lIns="91440" tIns="45720" rIns="91440" bIns="45720" rtlCol="0" anchor="t"/>
          <a:lstStyle/>
          <a:p>
            <a:pPr algn="l">
              <a:lnSpc>
                <a:spcPct val="100000"/>
              </a:lnSpc>
            </a:pPr>
            <a:r>
              <a:rPr kumimoji="1" lang="en-US" altLang="zh-CN" sz="1600" dirty="0">
                <a:ln w="12700">
                  <a:noFill/>
                </a:ln>
                <a:solidFill>
                  <a:srgbClr val="FFFFFF">
                    <a:alpha val="100000"/>
                  </a:srgbClr>
                </a:solidFill>
                <a:latin typeface="OPPOSans M"/>
                <a:ea typeface="OPPOSans M"/>
                <a:cs typeface="OPPOSans M"/>
              </a:rPr>
              <a:t>时间：</a:t>
            </a:r>
            <a:r>
              <a:rPr kumimoji="1" lang="en-US" altLang="zh-CN" sz="1600" dirty="0">
                <a:ln w="12700">
                  <a:noFill/>
                </a:ln>
                <a:solidFill>
                  <a:srgbClr val="FFFFFF">
                    <a:alpha val="100000"/>
                  </a:srgbClr>
                </a:solidFill>
                <a:latin typeface="OPPOSans R"/>
                <a:ea typeface="OPPOSans R"/>
                <a:cs typeface="OPPOSans R"/>
              </a:rPr>
              <a:t>2025</a:t>
            </a:r>
            <a:r>
              <a:rPr kumimoji="1" lang="zh-CN" altLang="en-US" sz="1600" dirty="0">
                <a:ln w="12700">
                  <a:noFill/>
                </a:ln>
                <a:solidFill>
                  <a:srgbClr val="FFFFFF">
                    <a:alpha val="100000"/>
                  </a:srgbClr>
                </a:solidFill>
                <a:latin typeface="OPPOSans R"/>
                <a:ea typeface="OPPOSans R"/>
                <a:cs typeface="OPPOSans R"/>
              </a:rPr>
              <a:t>年</a:t>
            </a:r>
            <a:r>
              <a:rPr kumimoji="1" lang="en-US" altLang="zh-CN" sz="1600" dirty="0">
                <a:ln w="12700">
                  <a:noFill/>
                </a:ln>
                <a:solidFill>
                  <a:srgbClr val="FFFFFF">
                    <a:alpha val="100000"/>
                  </a:srgbClr>
                </a:solidFill>
                <a:latin typeface="OPPOSans R"/>
                <a:ea typeface="OPPOSans R"/>
                <a:cs typeface="OPPOSans R"/>
              </a:rPr>
              <a:t>3</a:t>
            </a:r>
            <a:r>
              <a:rPr kumimoji="1" lang="zh-CN" altLang="en-US" sz="1600" dirty="0">
                <a:ln w="12700">
                  <a:noFill/>
                </a:ln>
                <a:solidFill>
                  <a:srgbClr val="FFFFFF">
                    <a:alpha val="100000"/>
                  </a:srgbClr>
                </a:solidFill>
                <a:latin typeface="OPPOSans R"/>
                <a:ea typeface="OPPOSans R"/>
                <a:cs typeface="OPPOSans R"/>
              </a:rPr>
              <a:t>月</a:t>
            </a:r>
            <a:endParaRPr kumimoji="1" lang="zh-CN" altLang="en-US" dirty="0"/>
          </a:p>
        </p:txBody>
      </p:sp>
      <p:pic>
        <p:nvPicPr>
          <p:cNvPr id="12" name="图片 11"/>
          <p:cNvPicPr>
            <a:picLocks noChangeAspect="1"/>
          </p:cNvPicPr>
          <p:nvPr/>
        </p:nvPicPr>
        <p:blipFill>
          <a:blip r:embed="rId7">
            <a:alphaModFix/>
          </a:blip>
          <a:srcRect/>
          <a:stretch>
            <a:fillRect/>
          </a:stretch>
        </p:blipFill>
        <p:spPr>
          <a:xfrm flipH="1">
            <a:off x="8492470" y="4011843"/>
            <a:ext cx="1728000" cy="1728000"/>
          </a:xfrm>
          <a:prstGeom prst="rect">
            <a:avLst/>
          </a:prstGeom>
          <a:noFill/>
          <a:ln>
            <a:noFill/>
          </a:ln>
        </p:spPr>
      </p:pic>
      <p:pic>
        <p:nvPicPr>
          <p:cNvPr id="13" name="图片 12"/>
          <p:cNvPicPr>
            <a:picLocks noChangeAspect="1"/>
          </p:cNvPicPr>
          <p:nvPr/>
        </p:nvPicPr>
        <p:blipFill>
          <a:blip r:embed="rId8">
            <a:alphaModFix/>
          </a:blip>
          <a:srcRect/>
          <a:stretch>
            <a:fillRect/>
          </a:stretch>
        </p:blipFill>
        <p:spPr>
          <a:xfrm>
            <a:off x="580382" y="718220"/>
            <a:ext cx="1602871" cy="1045351"/>
          </a:xfrm>
          <a:prstGeom prst="rect">
            <a:avLst/>
          </a:prstGeom>
          <a:noFill/>
          <a:ln>
            <a:noFill/>
          </a:ln>
        </p:spPr>
      </p:pic>
      <p:sp>
        <p:nvSpPr>
          <p:cNvPr id="14" name="标题 1"/>
          <p:cNvSpPr txBox="1"/>
          <p:nvPr/>
        </p:nvSpPr>
        <p:spPr>
          <a:xfrm>
            <a:off x="1477645" y="1881089"/>
            <a:ext cx="9236710" cy="1728000"/>
          </a:xfrm>
          <a:prstGeom prst="rect">
            <a:avLst/>
          </a:prstGeom>
          <a:noFill/>
          <a:ln>
            <a:noFill/>
          </a:ln>
        </p:spPr>
        <p:txBody>
          <a:bodyPr vert="horz" wrap="square" lIns="91440" tIns="45720" rIns="91440" bIns="45720" rtlCol="0" anchor="ctr"/>
          <a:lstStyle/>
          <a:p>
            <a:pPr algn="ctr">
              <a:lnSpc>
                <a:spcPct val="130000"/>
              </a:lnSpc>
            </a:pPr>
            <a:r>
              <a:rPr kumimoji="1" lang="en-US" altLang="zh-CN" sz="4940" dirty="0" err="1">
                <a:ln w="12700">
                  <a:noFill/>
                </a:ln>
                <a:solidFill>
                  <a:srgbClr val="E2151A">
                    <a:alpha val="100000"/>
                  </a:srgbClr>
                </a:solidFill>
                <a:latin typeface="OPPOSans B"/>
                <a:ea typeface="OPPOSans B"/>
                <a:cs typeface="OPPOSans B"/>
              </a:rPr>
              <a:t>清风扬正气，奋进新征程</a:t>
            </a:r>
            <a:endParaRPr kumimoji="1" lang="en-US" altLang="zh-CN" sz="4940" dirty="0">
              <a:ln w="12700">
                <a:noFill/>
              </a:ln>
              <a:solidFill>
                <a:srgbClr val="E2151A">
                  <a:alpha val="100000"/>
                </a:srgbClr>
              </a:solidFill>
              <a:latin typeface="OPPOSans B"/>
              <a:ea typeface="OPPOSans B"/>
              <a:cs typeface="OPPOSans B"/>
            </a:endParaRPr>
          </a:p>
          <a:p>
            <a:pPr algn="ctr">
              <a:lnSpc>
                <a:spcPct val="130000"/>
              </a:lnSpc>
            </a:pPr>
            <a:r>
              <a:rPr kumimoji="1" lang="en-US" altLang="zh-CN" sz="2000" dirty="0">
                <a:ln w="12700">
                  <a:noFill/>
                </a:ln>
                <a:solidFill>
                  <a:srgbClr val="E2151A">
                    <a:alpha val="100000"/>
                  </a:srgbClr>
                </a:solidFill>
                <a:latin typeface="OPPOSans B"/>
                <a:ea typeface="OPPOSans B"/>
                <a:cs typeface="OPPOSans B"/>
              </a:rPr>
              <a:t>——党中央贯彻执行中央八项规定 </a:t>
            </a:r>
            <a:r>
              <a:rPr kumimoji="1" lang="en-US" altLang="zh-CN" sz="2000" dirty="0" err="1">
                <a:ln w="12700">
                  <a:noFill/>
                </a:ln>
                <a:solidFill>
                  <a:srgbClr val="E2151A">
                    <a:alpha val="100000"/>
                  </a:srgbClr>
                </a:solidFill>
                <a:latin typeface="OPPOSans B"/>
                <a:ea typeface="OPPOSans B"/>
                <a:cs typeface="OPPOSans B"/>
              </a:rPr>
              <a:t>推进作风建设综述</a:t>
            </a:r>
            <a:endParaRPr kumimoji="1" lang="zh-CN" altLang="en-US" sz="2000" dirty="0"/>
          </a:p>
        </p:txBody>
      </p:sp>
      <p:pic>
        <p:nvPicPr>
          <p:cNvPr id="15" name="图片 14"/>
          <p:cNvPicPr>
            <a:picLocks noChangeAspect="1"/>
          </p:cNvPicPr>
          <p:nvPr/>
        </p:nvPicPr>
        <p:blipFill>
          <a:blip r:embed="rId9">
            <a:alphaModFix/>
          </a:blip>
          <a:srcRect/>
          <a:stretch>
            <a:fillRect/>
          </a:stretch>
        </p:blipFill>
        <p:spPr>
          <a:xfrm>
            <a:off x="9469932" y="3429000"/>
            <a:ext cx="2726336" cy="3429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784770" y="2101516"/>
            <a:ext cx="5002140" cy="3048000"/>
          </a:xfrm>
          <a:prstGeom prst="snip1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8100000">
            <a:off x="-183645" y="2736265"/>
            <a:ext cx="1778502" cy="1778502"/>
          </a:xfrm>
          <a:prstGeom prst="diagStripe">
            <a:avLst>
              <a:gd name="adj" fmla="val 88423"/>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121995" y="2367925"/>
            <a:ext cx="412288" cy="381395"/>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1121992" y="3713746"/>
            <a:ext cx="4512133" cy="1283631"/>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党中央作出重大决策时，广泛听取意见，为全面深化改革出谋划策。2024年2月23日，总书记在山东济南召开会议，就进一步全面深化改革听取意见并作出战略指引，为改革发展指明方向。</a:t>
            </a:r>
            <a:endParaRPr kumimoji="1" lang="zh-CN" altLang="en-US"/>
          </a:p>
        </p:txBody>
      </p:sp>
      <p:sp>
        <p:nvSpPr>
          <p:cNvPr id="7" name="标题 1"/>
          <p:cNvSpPr txBox="1"/>
          <p:nvPr/>
        </p:nvSpPr>
        <p:spPr>
          <a:xfrm>
            <a:off x="6512746" y="2101516"/>
            <a:ext cx="5002140" cy="3048000"/>
          </a:xfrm>
          <a:prstGeom prst="snip1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8100000">
            <a:off x="5544331" y="2736265"/>
            <a:ext cx="1778502" cy="1778502"/>
          </a:xfrm>
          <a:prstGeom prst="diagStripe">
            <a:avLst>
              <a:gd name="adj" fmla="val 88423"/>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6849970" y="2352479"/>
            <a:ext cx="412288" cy="412288"/>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6849967" y="3713746"/>
            <a:ext cx="4512133" cy="1283631"/>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总书记赴各地考察调研，为因地制宜发展解难题、把方向。围绕中部地区高质量发展给予指导，深入城乡社区调研并对基层减负工作精准指导，展现出党中央对各地区发展的高度关注和精准施策。</a:t>
            </a:r>
            <a:endParaRPr kumimoji="1" lang="zh-CN" altLang="en-US"/>
          </a:p>
        </p:txBody>
      </p:sp>
      <p:sp>
        <p:nvSpPr>
          <p:cNvPr id="11" name="标题 1"/>
          <p:cNvSpPr txBox="1"/>
          <p:nvPr/>
        </p:nvSpPr>
        <p:spPr>
          <a:xfrm>
            <a:off x="1121993" y="2847474"/>
            <a:ext cx="4507432" cy="866272"/>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E2151A">
                    <a:alpha val="100000"/>
                  </a:srgbClr>
                </a:solidFill>
                <a:latin typeface="Source Han Sans CN Bold"/>
                <a:ea typeface="Source Han Sans CN Bold"/>
                <a:cs typeface="Source Han Sans CN Bold"/>
              </a:rPr>
              <a:t>重大决策与战略指引</a:t>
            </a:r>
            <a:endParaRPr kumimoji="1" lang="zh-CN" altLang="en-US"/>
          </a:p>
        </p:txBody>
      </p:sp>
      <p:sp>
        <p:nvSpPr>
          <p:cNvPr id="12" name="标题 1"/>
          <p:cNvSpPr txBox="1"/>
          <p:nvPr/>
        </p:nvSpPr>
        <p:spPr>
          <a:xfrm>
            <a:off x="6854669" y="2847474"/>
            <a:ext cx="4507432" cy="866272"/>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E2151A">
                    <a:alpha val="100000"/>
                  </a:srgbClr>
                </a:solidFill>
                <a:latin typeface="Source Han Sans CN Bold"/>
                <a:ea typeface="Source Han Sans CN Bold"/>
                <a:cs typeface="Source Han Sans CN Bold"/>
              </a:rPr>
              <a:t>各地考察与精准指导</a:t>
            </a:r>
            <a:endParaRPr kumimoji="1" lang="zh-CN" altLang="en-US"/>
          </a:p>
        </p:txBody>
      </p:sp>
      <p:sp>
        <p:nvSpPr>
          <p:cNvPr id="13"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党中央的战略引领</a:t>
            </a:r>
            <a:endParaRPr kumimoji="1" lang="zh-CN" altLang="en-US"/>
          </a:p>
        </p:txBody>
      </p:sp>
      <p:sp>
        <p:nvSpPr>
          <p:cNvPr id="14"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rot="20641522">
            <a:off x="2687259" y="1487139"/>
            <a:ext cx="1247082" cy="1247082"/>
          </a:xfrm>
          <a:prstGeom prst="flowChartConnector">
            <a:avLst/>
          </a:prstGeom>
          <a:gradFill>
            <a:gsLst>
              <a:gs pos="0">
                <a:schemeClr val="bg1">
                  <a:alpha val="0"/>
                </a:schemeClr>
              </a:gs>
              <a:gs pos="100000">
                <a:schemeClr val="accent1">
                  <a:lumMod val="60000"/>
                  <a:lumOff val="40000"/>
                </a:schemeClr>
              </a:gs>
            </a:gsLst>
            <a:lin ang="16200000" scaled="0"/>
          </a:gra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20641522">
            <a:off x="8251620" y="1487139"/>
            <a:ext cx="1247082" cy="1247082"/>
          </a:xfrm>
          <a:prstGeom prst="flowChartConnector">
            <a:avLst/>
          </a:prstGeom>
          <a:gradFill>
            <a:gsLst>
              <a:gs pos="0">
                <a:schemeClr val="bg1">
                  <a:alpha val="0"/>
                </a:schemeClr>
              </a:gs>
              <a:gs pos="100000">
                <a:schemeClr val="accent1">
                  <a:lumMod val="60000"/>
                  <a:lumOff val="40000"/>
                </a:schemeClr>
              </a:gs>
            </a:gsLst>
            <a:lin ang="16200000" scaled="0"/>
          </a:gra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68476" y="2038835"/>
            <a:ext cx="5284649" cy="3819040"/>
          </a:xfrm>
          <a:prstGeom prst="roundRect">
            <a:avLst/>
          </a:prstGeom>
          <a:solidFill>
            <a:schemeClr val="bg1"/>
          </a:solidFill>
          <a:ln w="12700" cap="sq">
            <a:noFill/>
            <a:miter/>
          </a:ln>
          <a:effectLst>
            <a:outerShdw blurRad="190500" algn="ctr" rotWithShape="0">
              <a:schemeClr val="accent1">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908687" y="2761158"/>
            <a:ext cx="4804227" cy="2651124"/>
          </a:xfrm>
          <a:prstGeom prst="rect">
            <a:avLst/>
          </a:prstGeom>
          <a:noFill/>
          <a:ln>
            <a:noFill/>
          </a:ln>
        </p:spPr>
        <p:txBody>
          <a:bodyPr vert="horz" wrap="square" lIns="91440" tIns="45720" rIns="91440" bIns="4572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李强、赵乐际、王沪宁、蔡奇、丁薛祥、李希等中央领导同志认真贯彻落实总书记重要指示，严格要求自身，严格落实中央八项规定及其实施细则，不打折扣、不做变通，为全党树立了标杆。</a:t>
            </a:r>
            <a:endParaRPr kumimoji="1" lang="zh-CN" altLang="en-US"/>
          </a:p>
        </p:txBody>
      </p:sp>
      <p:sp>
        <p:nvSpPr>
          <p:cNvPr id="7" name="标题 1"/>
          <p:cNvSpPr txBox="1"/>
          <p:nvPr/>
        </p:nvSpPr>
        <p:spPr>
          <a:xfrm>
            <a:off x="6232837" y="2038835"/>
            <a:ext cx="5284649" cy="3819040"/>
          </a:xfrm>
          <a:prstGeom prst="roundRect">
            <a:avLst/>
          </a:prstGeom>
          <a:solidFill>
            <a:schemeClr val="bg1"/>
          </a:solidFill>
          <a:ln w="12700" cap="sq">
            <a:noFill/>
            <a:miter/>
          </a:ln>
          <a:effectLst>
            <a:outerShdw blurRad="190500" algn="ctr" rotWithShape="0">
              <a:schemeClr val="accent1">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73048" y="2761158"/>
            <a:ext cx="4804227" cy="2651124"/>
          </a:xfrm>
          <a:prstGeom prst="rect">
            <a:avLst/>
          </a:prstGeom>
          <a:noFill/>
          <a:ln>
            <a:noFill/>
          </a:ln>
        </p:spPr>
        <p:txBody>
          <a:bodyPr vert="horz" wrap="square" lIns="91440" tIns="45720" rIns="91440" bIns="4572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一年来，以总书记为核心的党中央认真执行中央八项规定，以实际行动为全党作表率，形成了强大的示范带动效应，引领全党上下共同推进作风建设。</a:t>
            </a:r>
            <a:endParaRPr kumimoji="1" lang="zh-CN" altLang="en-US"/>
          </a:p>
        </p:txBody>
      </p:sp>
      <p:sp>
        <p:nvSpPr>
          <p:cNvPr id="9" name="标题 1"/>
          <p:cNvSpPr txBox="1"/>
          <p:nvPr/>
        </p:nvSpPr>
        <p:spPr>
          <a:xfrm>
            <a:off x="908687" y="2379323"/>
            <a:ext cx="4804227" cy="369332"/>
          </a:xfrm>
          <a:prstGeom prst="rect">
            <a:avLst/>
          </a:prstGeom>
          <a:noFill/>
          <a:ln>
            <a:noFill/>
          </a:ln>
        </p:spPr>
        <p:txBody>
          <a:bodyPr vert="horz" wrap="square" lIns="91440" tIns="45720" rIns="91440" bIns="45720" rtlCol="0" anchor="t"/>
          <a:lstStyle/>
          <a:p>
            <a:pPr algn="ctr">
              <a:lnSpc>
                <a:spcPct val="110000"/>
              </a:lnSpc>
            </a:pPr>
            <a:r>
              <a:rPr kumimoji="1" lang="en-US" altLang="zh-CN" sz="1600">
                <a:ln w="12700">
                  <a:noFill/>
                </a:ln>
                <a:solidFill>
                  <a:srgbClr val="E2151A">
                    <a:alpha val="100000"/>
                  </a:srgbClr>
                </a:solidFill>
                <a:latin typeface="Source Han Sans CN Bold"/>
                <a:ea typeface="Source Han Sans CN Bold"/>
                <a:cs typeface="Source Han Sans CN Bold"/>
              </a:rPr>
              <a:t>领导同志的严格落实</a:t>
            </a:r>
            <a:endParaRPr kumimoji="1" lang="zh-CN" altLang="en-US"/>
          </a:p>
        </p:txBody>
      </p:sp>
      <p:sp>
        <p:nvSpPr>
          <p:cNvPr id="10" name="标题 1"/>
          <p:cNvSpPr txBox="1"/>
          <p:nvPr/>
        </p:nvSpPr>
        <p:spPr>
          <a:xfrm>
            <a:off x="6473048" y="2379323"/>
            <a:ext cx="4804227" cy="369332"/>
          </a:xfrm>
          <a:prstGeom prst="rect">
            <a:avLst/>
          </a:prstGeom>
          <a:noFill/>
          <a:ln>
            <a:noFill/>
          </a:ln>
        </p:spPr>
        <p:txBody>
          <a:bodyPr vert="horz" wrap="square" lIns="91440" tIns="45720" rIns="91440" bIns="45720" rtlCol="0" anchor="t"/>
          <a:lstStyle/>
          <a:p>
            <a:pPr algn="ctr">
              <a:lnSpc>
                <a:spcPct val="110000"/>
              </a:lnSpc>
            </a:pPr>
            <a:r>
              <a:rPr kumimoji="1" lang="en-US" altLang="zh-CN" sz="1600">
                <a:ln w="12700">
                  <a:noFill/>
                </a:ln>
                <a:solidFill>
                  <a:srgbClr val="E2151A">
                    <a:alpha val="100000"/>
                  </a:srgbClr>
                </a:solidFill>
                <a:latin typeface="Source Han Sans CN Bold"/>
                <a:ea typeface="Source Han Sans CN Bold"/>
                <a:cs typeface="Source Han Sans CN Bold"/>
              </a:rPr>
              <a:t>党中央的榜样作用</a:t>
            </a:r>
            <a:endParaRPr kumimoji="1" lang="zh-CN" altLang="en-US"/>
          </a:p>
        </p:txBody>
      </p:sp>
      <p:sp>
        <p:nvSpPr>
          <p:cNvPr id="11"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中央领导的率先垂范</a:t>
            </a:r>
            <a:endParaRPr kumimoji="1" lang="zh-CN" altLang="en-US"/>
          </a:p>
        </p:txBody>
      </p:sp>
      <p:sp>
        <p:nvSpPr>
          <p:cNvPr id="1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alphaModFix amt="35000"/>
          </a:blip>
          <a:srcRect/>
          <a:stretch>
            <a:fillRect/>
          </a:stretch>
        </p:blipFill>
        <p:spPr>
          <a:xfrm>
            <a:off x="0" y="0"/>
            <a:ext cx="12192000" cy="6858000"/>
          </a:xfrm>
          <a:prstGeom prst="rect">
            <a:avLst/>
          </a:prstGeom>
          <a:noFill/>
          <a:ln>
            <a:noFill/>
          </a:ln>
        </p:spPr>
      </p:pic>
      <p:pic>
        <p:nvPicPr>
          <p:cNvPr id="3" name="图片 2"/>
          <p:cNvPicPr>
            <a:picLocks noChangeAspect="1"/>
          </p:cNvPicPr>
          <p:nvPr/>
        </p:nvPicPr>
        <p:blipFill>
          <a:blip r:embed="rId3">
            <a:alphaModFix/>
          </a:blip>
          <a:srcRect/>
          <a:stretch>
            <a:fillRect/>
          </a:stretch>
        </p:blipFill>
        <p:spPr>
          <a:xfrm>
            <a:off x="0" y="0"/>
            <a:ext cx="12192000" cy="4495800"/>
          </a:xfrm>
          <a:prstGeom prst="rect">
            <a:avLst/>
          </a:prstGeom>
          <a:noFill/>
          <a:ln>
            <a:noFill/>
          </a:ln>
        </p:spPr>
      </p:pic>
      <p:sp>
        <p:nvSpPr>
          <p:cNvPr id="4" name="标题 1"/>
          <p:cNvSpPr txBox="1"/>
          <p:nvPr/>
        </p:nvSpPr>
        <p:spPr>
          <a:xfrm>
            <a:off x="9662795" y="779780"/>
            <a:ext cx="1811655" cy="22987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accent1"/>
          </a:solidFill>
          <a:ln w="9525" cap="flat">
            <a:noFill/>
            <a:miter/>
          </a:ln>
        </p:spPr>
        <p:txBody>
          <a:bodyPr vert="horz" wrap="square" lIns="91440" tIns="45720" rIns="91440" bIns="45720" rtlCol="0" anchor="ctr"/>
          <a:lstStyle/>
          <a:p>
            <a:pPr algn="l">
              <a:lnSpc>
                <a:spcPct val="110000"/>
              </a:lnSpc>
            </a:pPr>
            <a:endParaRPr kumimoji="1" lang="zh-CN" altLang="en-US"/>
          </a:p>
        </p:txBody>
      </p:sp>
      <p:pic>
        <p:nvPicPr>
          <p:cNvPr id="5" name="图片 4"/>
          <p:cNvPicPr>
            <a:picLocks noChangeAspect="1"/>
          </p:cNvPicPr>
          <p:nvPr/>
        </p:nvPicPr>
        <p:blipFill>
          <a:blip r:embed="rId4">
            <a:alphaModFix/>
          </a:blip>
          <a:srcRect/>
          <a:stretch>
            <a:fillRect/>
          </a:stretch>
        </p:blipFill>
        <p:spPr>
          <a:xfrm flipH="1">
            <a:off x="0" y="0"/>
            <a:ext cx="3556000" cy="2062883"/>
          </a:xfrm>
          <a:prstGeom prst="rect">
            <a:avLst/>
          </a:prstGeom>
          <a:noFill/>
          <a:ln>
            <a:noFill/>
          </a:ln>
        </p:spPr>
      </p:pic>
      <p:sp>
        <p:nvSpPr>
          <p:cNvPr id="6" name="标题 1"/>
          <p:cNvSpPr txBox="1"/>
          <p:nvPr/>
        </p:nvSpPr>
        <p:spPr>
          <a:xfrm>
            <a:off x="4577221" y="2432759"/>
            <a:ext cx="3016948" cy="616534"/>
          </a:xfrm>
          <a:custGeom>
            <a:avLst/>
            <a:gdLst>
              <a:gd name="connsiteX0" fmla="*/ 0 w 6185671"/>
              <a:gd name="connsiteY0" fmla="*/ 0 h 616534"/>
              <a:gd name="connsiteX1" fmla="*/ 2583485 w 6185671"/>
              <a:gd name="connsiteY1" fmla="*/ 0 h 616534"/>
              <a:gd name="connsiteX2" fmla="*/ 3602186 w 6185671"/>
              <a:gd name="connsiteY2" fmla="*/ 0 h 616534"/>
              <a:gd name="connsiteX3" fmla="*/ 6185671 w 6185671"/>
              <a:gd name="connsiteY3" fmla="*/ 0 h 616534"/>
              <a:gd name="connsiteX4" fmla="*/ 6155219 w 6185671"/>
              <a:gd name="connsiteY4" fmla="*/ 52093 h 616534"/>
              <a:gd name="connsiteX5" fmla="*/ 6070089 w 6185671"/>
              <a:gd name="connsiteY5" fmla="*/ 178299 h 616534"/>
              <a:gd name="connsiteX6" fmla="*/ 5831964 w 6185671"/>
              <a:gd name="connsiteY6" fmla="*/ 273549 h 616534"/>
              <a:gd name="connsiteX7" fmla="*/ 5736714 w 6185671"/>
              <a:gd name="connsiteY7" fmla="*/ 473574 h 616534"/>
              <a:gd name="connsiteX8" fmla="*/ 5412864 w 6185671"/>
              <a:gd name="connsiteY8" fmla="*/ 540249 h 616534"/>
              <a:gd name="connsiteX9" fmla="*/ 5364658 w 6185671"/>
              <a:gd name="connsiteY9" fmla="*/ 575270 h 616534"/>
              <a:gd name="connsiteX10" fmla="*/ 5315703 w 6185671"/>
              <a:gd name="connsiteY10" fmla="*/ 616534 h 616534"/>
              <a:gd name="connsiteX11" fmla="*/ 3602186 w 6185671"/>
              <a:gd name="connsiteY11" fmla="*/ 616534 h 616534"/>
              <a:gd name="connsiteX12" fmla="*/ 2583485 w 6185671"/>
              <a:gd name="connsiteY12" fmla="*/ 616534 h 616534"/>
              <a:gd name="connsiteX13" fmla="*/ 869968 w 6185671"/>
              <a:gd name="connsiteY13" fmla="*/ 616534 h 616534"/>
              <a:gd name="connsiteX14" fmla="*/ 821013 w 6185671"/>
              <a:gd name="connsiteY14" fmla="*/ 575270 h 616534"/>
              <a:gd name="connsiteX15" fmla="*/ 772807 w 6185671"/>
              <a:gd name="connsiteY15" fmla="*/ 540249 h 616534"/>
              <a:gd name="connsiteX16" fmla="*/ 448957 w 6185671"/>
              <a:gd name="connsiteY16" fmla="*/ 473574 h 616534"/>
              <a:gd name="connsiteX17" fmla="*/ 353707 w 6185671"/>
              <a:gd name="connsiteY17" fmla="*/ 273549 h 616534"/>
              <a:gd name="connsiteX18" fmla="*/ 115582 w 6185671"/>
              <a:gd name="connsiteY18" fmla="*/ 178299 h 616534"/>
              <a:gd name="connsiteX19" fmla="*/ 30452 w 6185671"/>
              <a:gd name="connsiteY19" fmla="*/ 52093 h 616534"/>
            </a:gdLst>
            <a:ahLst/>
            <a:cxnLst/>
            <a:rect l="l" t="t" r="r" b="b"/>
            <a:pathLst>
              <a:path w="6185671" h="616534">
                <a:moveTo>
                  <a:pt x="0" y="0"/>
                </a:moveTo>
                <a:lnTo>
                  <a:pt x="2583485" y="0"/>
                </a:lnTo>
                <a:lnTo>
                  <a:pt x="3602186" y="0"/>
                </a:lnTo>
                <a:lnTo>
                  <a:pt x="6185671" y="0"/>
                </a:lnTo>
                <a:lnTo>
                  <a:pt x="6155219" y="52093"/>
                </a:lnTo>
                <a:cubicBezTo>
                  <a:pt x="6124858" y="102099"/>
                  <a:pt x="6096283" y="144962"/>
                  <a:pt x="6070089" y="178299"/>
                </a:cubicBezTo>
                <a:cubicBezTo>
                  <a:pt x="5965314" y="311649"/>
                  <a:pt x="5887527" y="224336"/>
                  <a:pt x="5831964" y="273549"/>
                </a:cubicBezTo>
                <a:cubicBezTo>
                  <a:pt x="5776401" y="322762"/>
                  <a:pt x="5806564" y="429124"/>
                  <a:pt x="5736714" y="473574"/>
                </a:cubicBezTo>
                <a:cubicBezTo>
                  <a:pt x="5666864" y="518024"/>
                  <a:pt x="5538277" y="457699"/>
                  <a:pt x="5412864" y="540249"/>
                </a:cubicBezTo>
                <a:cubicBezTo>
                  <a:pt x="5397188" y="550568"/>
                  <a:pt x="5381102" y="562300"/>
                  <a:pt x="5364658" y="575270"/>
                </a:cubicBezTo>
                <a:lnTo>
                  <a:pt x="5315703" y="616534"/>
                </a:lnTo>
                <a:lnTo>
                  <a:pt x="3602186" y="616534"/>
                </a:lnTo>
                <a:lnTo>
                  <a:pt x="2583485" y="616534"/>
                </a:lnTo>
                <a:lnTo>
                  <a:pt x="869968" y="616534"/>
                </a:lnTo>
                <a:lnTo>
                  <a:pt x="821013" y="575270"/>
                </a:lnTo>
                <a:cubicBezTo>
                  <a:pt x="804569" y="562300"/>
                  <a:pt x="788483" y="550568"/>
                  <a:pt x="772807" y="540249"/>
                </a:cubicBezTo>
                <a:cubicBezTo>
                  <a:pt x="647394" y="457699"/>
                  <a:pt x="518807" y="518024"/>
                  <a:pt x="448957" y="473574"/>
                </a:cubicBezTo>
                <a:cubicBezTo>
                  <a:pt x="379107" y="429124"/>
                  <a:pt x="409270" y="322762"/>
                  <a:pt x="353707" y="273549"/>
                </a:cubicBezTo>
                <a:cubicBezTo>
                  <a:pt x="298144" y="224336"/>
                  <a:pt x="220357" y="311649"/>
                  <a:pt x="115582" y="178299"/>
                </a:cubicBezTo>
                <a:cubicBezTo>
                  <a:pt x="89388" y="144962"/>
                  <a:pt x="60813" y="102099"/>
                  <a:pt x="30452" y="52093"/>
                </a:cubicBezTo>
                <a:close/>
              </a:path>
            </a:pathLst>
          </a:custGeom>
          <a:solidFill>
            <a:schemeClr val="accent1"/>
          </a:solidFill>
          <a:ln w="5320" cap="flat">
            <a:noFill/>
            <a:miter/>
          </a:ln>
        </p:spPr>
        <p:txBody>
          <a:bodyPr vert="horz" wrap="square" lIns="91440" tIns="45720" rIns="91440" bIns="45720" rtlCol="0" anchor="ctr"/>
          <a:lstStyle/>
          <a:p>
            <a:pPr algn="l">
              <a:lnSpc>
                <a:spcPct val="110000"/>
              </a:lnSpc>
            </a:pPr>
            <a:endParaRPr kumimoji="1" lang="zh-CN" altLang="en-US"/>
          </a:p>
        </p:txBody>
      </p:sp>
      <p:pic>
        <p:nvPicPr>
          <p:cNvPr id="7" name="图片 6"/>
          <p:cNvPicPr>
            <a:picLocks noChangeAspect="1"/>
          </p:cNvPicPr>
          <p:nvPr/>
        </p:nvPicPr>
        <p:blipFill>
          <a:blip r:embed="rId5">
            <a:alphaModFix/>
          </a:blip>
          <a:srcRect/>
          <a:stretch>
            <a:fillRect/>
          </a:stretch>
        </p:blipFill>
        <p:spPr>
          <a:xfrm>
            <a:off x="838200" y="4638572"/>
            <a:ext cx="10007600" cy="1965038"/>
          </a:xfrm>
          <a:prstGeom prst="rect">
            <a:avLst/>
          </a:prstGeom>
          <a:noFill/>
          <a:ln>
            <a:noFill/>
          </a:ln>
        </p:spPr>
      </p:pic>
      <p:sp>
        <p:nvSpPr>
          <p:cNvPr id="8" name="标题 1"/>
          <p:cNvSpPr txBox="1"/>
          <p:nvPr/>
        </p:nvSpPr>
        <p:spPr>
          <a:xfrm>
            <a:off x="2714230" y="4729924"/>
            <a:ext cx="6464300" cy="975166"/>
          </a:xfrm>
          <a:custGeom>
            <a:avLst/>
            <a:gdLst>
              <a:gd name="connsiteX0" fmla="*/ 12164764 w 12192000"/>
              <a:gd name="connsiteY0" fmla="*/ 1807973 h 1839213"/>
              <a:gd name="connsiteX1" fmla="*/ 12164764 w 12192000"/>
              <a:gd name="connsiteY1" fmla="*/ 1776732 h 1839213"/>
              <a:gd name="connsiteX2" fmla="*/ 12141533 w 12192000"/>
              <a:gd name="connsiteY2" fmla="*/ 1776732 h 1839213"/>
              <a:gd name="connsiteX3" fmla="*/ 12141533 w 12192000"/>
              <a:gd name="connsiteY3" fmla="*/ 1765517 h 1839213"/>
              <a:gd name="connsiteX4" fmla="*/ 12119105 w 12192000"/>
              <a:gd name="connsiteY4" fmla="*/ 1754302 h 1839213"/>
              <a:gd name="connsiteX5" fmla="*/ 12020575 w 12192000"/>
              <a:gd name="connsiteY5" fmla="*/ 1754302 h 1839213"/>
              <a:gd name="connsiteX6" fmla="*/ 12020575 w 12192000"/>
              <a:gd name="connsiteY6" fmla="*/ 1711847 h 1839213"/>
              <a:gd name="connsiteX7" fmla="*/ 12022178 w 12192000"/>
              <a:gd name="connsiteY7" fmla="*/ 1709443 h 1839213"/>
              <a:gd name="connsiteX8" fmla="*/ 12022178 w 12192000"/>
              <a:gd name="connsiteY8" fmla="*/ 1697428 h 1839213"/>
              <a:gd name="connsiteX9" fmla="*/ 12048612 w 12192000"/>
              <a:gd name="connsiteY9" fmla="*/ 1690218 h 1839213"/>
              <a:gd name="connsiteX10" fmla="*/ 12048612 w 12192000"/>
              <a:gd name="connsiteY10" fmla="*/ 1685412 h 1839213"/>
              <a:gd name="connsiteX11" fmla="*/ 12027784 w 12192000"/>
              <a:gd name="connsiteY11" fmla="*/ 1672595 h 1839213"/>
              <a:gd name="connsiteX12" fmla="*/ 12001349 w 12192000"/>
              <a:gd name="connsiteY12" fmla="*/ 1661380 h 1839213"/>
              <a:gd name="connsiteX13" fmla="*/ 12001349 w 12192000"/>
              <a:gd name="connsiteY13" fmla="*/ 1654171 h 1839213"/>
              <a:gd name="connsiteX14" fmla="*/ 11998146 w 12192000"/>
              <a:gd name="connsiteY14" fmla="*/ 1651768 h 1839213"/>
              <a:gd name="connsiteX15" fmla="*/ 11998146 w 12192000"/>
              <a:gd name="connsiteY15" fmla="*/ 1642956 h 1839213"/>
              <a:gd name="connsiteX16" fmla="*/ 12022978 w 12192000"/>
              <a:gd name="connsiteY16" fmla="*/ 1629338 h 1839213"/>
              <a:gd name="connsiteX17" fmla="*/ 12024580 w 12192000"/>
              <a:gd name="connsiteY17" fmla="*/ 1618124 h 1839213"/>
              <a:gd name="connsiteX18" fmla="*/ 11997344 w 12192000"/>
              <a:gd name="connsiteY18" fmla="*/ 1605307 h 1839213"/>
              <a:gd name="connsiteX19" fmla="*/ 11965302 w 12192000"/>
              <a:gd name="connsiteY19" fmla="*/ 1591689 h 1839213"/>
              <a:gd name="connsiteX20" fmla="*/ 11965302 w 12192000"/>
              <a:gd name="connsiteY20" fmla="*/ 1584480 h 1839213"/>
              <a:gd name="connsiteX21" fmla="*/ 11963700 w 12192000"/>
              <a:gd name="connsiteY21" fmla="*/ 1581275 h 1839213"/>
              <a:gd name="connsiteX22" fmla="*/ 11963700 w 12192000"/>
              <a:gd name="connsiteY22" fmla="*/ 1561249 h 1839213"/>
              <a:gd name="connsiteX23" fmla="*/ 11990936 w 12192000"/>
              <a:gd name="connsiteY23" fmla="*/ 1554040 h 1839213"/>
              <a:gd name="connsiteX24" fmla="*/ 11990936 w 12192000"/>
              <a:gd name="connsiteY24" fmla="*/ 1542024 h 1839213"/>
              <a:gd name="connsiteX25" fmla="*/ 11933260 w 12192000"/>
              <a:gd name="connsiteY25" fmla="*/ 1507579 h 1839213"/>
              <a:gd name="connsiteX26" fmla="*/ 11899616 w 12192000"/>
              <a:gd name="connsiteY26" fmla="*/ 1477139 h 1839213"/>
              <a:gd name="connsiteX27" fmla="*/ 11899616 w 12192000"/>
              <a:gd name="connsiteY27" fmla="*/ 1474736 h 1839213"/>
              <a:gd name="connsiteX28" fmla="*/ 11901218 w 12192000"/>
              <a:gd name="connsiteY28" fmla="*/ 1474736 h 1839213"/>
              <a:gd name="connsiteX29" fmla="*/ 11901218 w 12192000"/>
              <a:gd name="connsiteY29" fmla="*/ 1464322 h 1839213"/>
              <a:gd name="connsiteX30" fmla="*/ 11894810 w 12192000"/>
              <a:gd name="connsiteY30" fmla="*/ 1453107 h 1839213"/>
              <a:gd name="connsiteX31" fmla="*/ 11896412 w 12192000"/>
              <a:gd name="connsiteY31" fmla="*/ 1453107 h 1839213"/>
              <a:gd name="connsiteX32" fmla="*/ 11898015 w 12192000"/>
              <a:gd name="connsiteY32" fmla="*/ 1451505 h 1839213"/>
              <a:gd name="connsiteX33" fmla="*/ 11898015 w 12192000"/>
              <a:gd name="connsiteY33" fmla="*/ 1447500 h 1839213"/>
              <a:gd name="connsiteX34" fmla="*/ 11895611 w 12192000"/>
              <a:gd name="connsiteY34" fmla="*/ 1447500 h 1839213"/>
              <a:gd name="connsiteX35" fmla="*/ 11898815 w 12192000"/>
              <a:gd name="connsiteY35" fmla="*/ 1435484 h 1839213"/>
              <a:gd name="connsiteX36" fmla="*/ 11887601 w 12192000"/>
              <a:gd name="connsiteY36" fmla="*/ 1425871 h 1839213"/>
              <a:gd name="connsiteX37" fmla="*/ 11876386 w 12192000"/>
              <a:gd name="connsiteY37" fmla="*/ 1435484 h 1839213"/>
              <a:gd name="connsiteX38" fmla="*/ 11879590 w 12192000"/>
              <a:gd name="connsiteY38" fmla="*/ 1447500 h 1839213"/>
              <a:gd name="connsiteX39" fmla="*/ 11877186 w 12192000"/>
              <a:gd name="connsiteY39" fmla="*/ 1447500 h 1839213"/>
              <a:gd name="connsiteX40" fmla="*/ 11877186 w 12192000"/>
              <a:gd name="connsiteY40" fmla="*/ 1451505 h 1839213"/>
              <a:gd name="connsiteX41" fmla="*/ 11878789 w 12192000"/>
              <a:gd name="connsiteY41" fmla="*/ 1453107 h 1839213"/>
              <a:gd name="connsiteX42" fmla="*/ 11880391 w 12192000"/>
              <a:gd name="connsiteY42" fmla="*/ 1453107 h 1839213"/>
              <a:gd name="connsiteX43" fmla="*/ 11873983 w 12192000"/>
              <a:gd name="connsiteY43" fmla="*/ 1464322 h 1839213"/>
              <a:gd name="connsiteX44" fmla="*/ 11873983 w 12192000"/>
              <a:gd name="connsiteY44" fmla="*/ 1474736 h 1839213"/>
              <a:gd name="connsiteX45" fmla="*/ 11875585 w 12192000"/>
              <a:gd name="connsiteY45" fmla="*/ 1474736 h 1839213"/>
              <a:gd name="connsiteX46" fmla="*/ 11875585 w 12192000"/>
              <a:gd name="connsiteY46" fmla="*/ 1477139 h 1839213"/>
              <a:gd name="connsiteX47" fmla="*/ 11841941 w 12192000"/>
              <a:gd name="connsiteY47" fmla="*/ 1507579 h 1839213"/>
              <a:gd name="connsiteX48" fmla="*/ 11784265 w 12192000"/>
              <a:gd name="connsiteY48" fmla="*/ 1542024 h 1839213"/>
              <a:gd name="connsiteX49" fmla="*/ 11784265 w 12192000"/>
              <a:gd name="connsiteY49" fmla="*/ 1554040 h 1839213"/>
              <a:gd name="connsiteX50" fmla="*/ 11811501 w 12192000"/>
              <a:gd name="connsiteY50" fmla="*/ 1561249 h 1839213"/>
              <a:gd name="connsiteX51" fmla="*/ 11811501 w 12192000"/>
              <a:gd name="connsiteY51" fmla="*/ 1581275 h 1839213"/>
              <a:gd name="connsiteX52" fmla="*/ 11809899 w 12192000"/>
              <a:gd name="connsiteY52" fmla="*/ 1584480 h 1839213"/>
              <a:gd name="connsiteX53" fmla="*/ 11809899 w 12192000"/>
              <a:gd name="connsiteY53" fmla="*/ 1591689 h 1839213"/>
              <a:gd name="connsiteX54" fmla="*/ 11777857 w 12192000"/>
              <a:gd name="connsiteY54" fmla="*/ 1605307 h 1839213"/>
              <a:gd name="connsiteX55" fmla="*/ 11750621 w 12192000"/>
              <a:gd name="connsiteY55" fmla="*/ 1618124 h 1839213"/>
              <a:gd name="connsiteX56" fmla="*/ 11752223 w 12192000"/>
              <a:gd name="connsiteY56" fmla="*/ 1629338 h 1839213"/>
              <a:gd name="connsiteX57" fmla="*/ 11777055 w 12192000"/>
              <a:gd name="connsiteY57" fmla="*/ 1642956 h 1839213"/>
              <a:gd name="connsiteX58" fmla="*/ 11777055 w 12192000"/>
              <a:gd name="connsiteY58" fmla="*/ 1651768 h 1839213"/>
              <a:gd name="connsiteX59" fmla="*/ 11773852 w 12192000"/>
              <a:gd name="connsiteY59" fmla="*/ 1654171 h 1839213"/>
              <a:gd name="connsiteX60" fmla="*/ 11773852 w 12192000"/>
              <a:gd name="connsiteY60" fmla="*/ 1661380 h 1839213"/>
              <a:gd name="connsiteX61" fmla="*/ 11747417 w 12192000"/>
              <a:gd name="connsiteY61" fmla="*/ 1672595 h 1839213"/>
              <a:gd name="connsiteX62" fmla="*/ 11726589 w 12192000"/>
              <a:gd name="connsiteY62" fmla="*/ 1685412 h 1839213"/>
              <a:gd name="connsiteX63" fmla="*/ 11726589 w 12192000"/>
              <a:gd name="connsiteY63" fmla="*/ 1690218 h 1839213"/>
              <a:gd name="connsiteX64" fmla="*/ 11753825 w 12192000"/>
              <a:gd name="connsiteY64" fmla="*/ 1697428 h 1839213"/>
              <a:gd name="connsiteX65" fmla="*/ 11753825 w 12192000"/>
              <a:gd name="connsiteY65" fmla="*/ 1709443 h 1839213"/>
              <a:gd name="connsiteX66" fmla="*/ 11755427 w 12192000"/>
              <a:gd name="connsiteY66" fmla="*/ 1711847 h 1839213"/>
              <a:gd name="connsiteX67" fmla="*/ 11755427 w 12192000"/>
              <a:gd name="connsiteY67" fmla="*/ 1754302 h 1839213"/>
              <a:gd name="connsiteX68" fmla="*/ 11708165 w 12192000"/>
              <a:gd name="connsiteY68" fmla="*/ 1754302 h 1839213"/>
              <a:gd name="connsiteX69" fmla="*/ 11672118 w 12192000"/>
              <a:gd name="connsiteY69" fmla="*/ 1738281 h 1839213"/>
              <a:gd name="connsiteX70" fmla="*/ 11670516 w 12192000"/>
              <a:gd name="connsiteY70" fmla="*/ 1713449 h 1839213"/>
              <a:gd name="connsiteX71" fmla="*/ 11692945 w 12192000"/>
              <a:gd name="connsiteY71" fmla="*/ 1698229 h 1839213"/>
              <a:gd name="connsiteX72" fmla="*/ 11700154 w 12192000"/>
              <a:gd name="connsiteY72" fmla="*/ 1688616 h 1839213"/>
              <a:gd name="connsiteX73" fmla="*/ 11669715 w 12192000"/>
              <a:gd name="connsiteY73" fmla="*/ 1681407 h 1839213"/>
              <a:gd name="connsiteX74" fmla="*/ 11668112 w 12192000"/>
              <a:gd name="connsiteY74" fmla="*/ 1657375 h 1839213"/>
              <a:gd name="connsiteX75" fmla="*/ 11692144 w 12192000"/>
              <a:gd name="connsiteY75" fmla="*/ 1644558 h 1839213"/>
              <a:gd name="connsiteX76" fmla="*/ 11696149 w 12192000"/>
              <a:gd name="connsiteY76" fmla="*/ 1635747 h 1839213"/>
              <a:gd name="connsiteX77" fmla="*/ 11667311 w 12192000"/>
              <a:gd name="connsiteY77" fmla="*/ 1626935 h 1839213"/>
              <a:gd name="connsiteX78" fmla="*/ 11665710 w 12192000"/>
              <a:gd name="connsiteY78" fmla="*/ 1601302 h 1839213"/>
              <a:gd name="connsiteX79" fmla="*/ 11691343 w 12192000"/>
              <a:gd name="connsiteY79" fmla="*/ 1586082 h 1839213"/>
              <a:gd name="connsiteX80" fmla="*/ 11695348 w 12192000"/>
              <a:gd name="connsiteY80" fmla="*/ 1580474 h 1839213"/>
              <a:gd name="connsiteX81" fmla="*/ 11663306 w 12192000"/>
              <a:gd name="connsiteY81" fmla="*/ 1570061 h 1839213"/>
              <a:gd name="connsiteX82" fmla="*/ 11663306 w 12192000"/>
              <a:gd name="connsiteY82" fmla="*/ 1544427 h 1839213"/>
              <a:gd name="connsiteX83" fmla="*/ 11688139 w 12192000"/>
              <a:gd name="connsiteY83" fmla="*/ 1533212 h 1839213"/>
              <a:gd name="connsiteX84" fmla="*/ 11692144 w 12192000"/>
              <a:gd name="connsiteY84" fmla="*/ 1527605 h 1839213"/>
              <a:gd name="connsiteX85" fmla="*/ 11660903 w 12192000"/>
              <a:gd name="connsiteY85" fmla="*/ 1515589 h 1839213"/>
              <a:gd name="connsiteX86" fmla="*/ 11662505 w 12192000"/>
              <a:gd name="connsiteY86" fmla="*/ 1492359 h 1839213"/>
              <a:gd name="connsiteX87" fmla="*/ 11682532 w 12192000"/>
              <a:gd name="connsiteY87" fmla="*/ 1481144 h 1839213"/>
              <a:gd name="connsiteX88" fmla="*/ 11686537 w 12192000"/>
              <a:gd name="connsiteY88" fmla="*/ 1472332 h 1839213"/>
              <a:gd name="connsiteX89" fmla="*/ 11660102 w 12192000"/>
              <a:gd name="connsiteY89" fmla="*/ 1459516 h 1839213"/>
              <a:gd name="connsiteX90" fmla="*/ 11660102 w 12192000"/>
              <a:gd name="connsiteY90" fmla="*/ 1435484 h 1839213"/>
              <a:gd name="connsiteX91" fmla="*/ 11682532 w 12192000"/>
              <a:gd name="connsiteY91" fmla="*/ 1430678 h 1839213"/>
              <a:gd name="connsiteX92" fmla="*/ 11686537 w 12192000"/>
              <a:gd name="connsiteY92" fmla="*/ 1422667 h 1839213"/>
              <a:gd name="connsiteX93" fmla="*/ 11659301 w 12192000"/>
              <a:gd name="connsiteY93" fmla="*/ 1409850 h 1839213"/>
              <a:gd name="connsiteX94" fmla="*/ 11659301 w 12192000"/>
              <a:gd name="connsiteY94" fmla="*/ 1387421 h 1839213"/>
              <a:gd name="connsiteX95" fmla="*/ 11680128 w 12192000"/>
              <a:gd name="connsiteY95" fmla="*/ 1378609 h 1839213"/>
              <a:gd name="connsiteX96" fmla="*/ 11684133 w 12192000"/>
              <a:gd name="connsiteY96" fmla="*/ 1369798 h 1839213"/>
              <a:gd name="connsiteX97" fmla="*/ 11653694 w 12192000"/>
              <a:gd name="connsiteY97" fmla="*/ 1357782 h 1839213"/>
              <a:gd name="connsiteX98" fmla="*/ 11653694 w 12192000"/>
              <a:gd name="connsiteY98" fmla="*/ 1340960 h 1839213"/>
              <a:gd name="connsiteX99" fmla="*/ 11678526 w 12192000"/>
              <a:gd name="connsiteY99" fmla="*/ 1323337 h 1839213"/>
              <a:gd name="connsiteX100" fmla="*/ 11684133 w 12192000"/>
              <a:gd name="connsiteY100" fmla="*/ 1306515 h 1839213"/>
              <a:gd name="connsiteX101" fmla="*/ 11582400 w 12192000"/>
              <a:gd name="connsiteY101" fmla="*/ 1256049 h 1839213"/>
              <a:gd name="connsiteX102" fmla="*/ 11582400 w 12192000"/>
              <a:gd name="connsiteY102" fmla="*/ 1253645 h 1839213"/>
              <a:gd name="connsiteX103" fmla="*/ 11584803 w 12192000"/>
              <a:gd name="connsiteY103" fmla="*/ 1251242 h 1839213"/>
              <a:gd name="connsiteX104" fmla="*/ 11584803 w 12192000"/>
              <a:gd name="connsiteY104" fmla="*/ 1249640 h 1839213"/>
              <a:gd name="connsiteX105" fmla="*/ 11581599 w 12192000"/>
              <a:gd name="connsiteY105" fmla="*/ 1248038 h 1839213"/>
              <a:gd name="connsiteX106" fmla="*/ 11581599 w 12192000"/>
              <a:gd name="connsiteY106" fmla="*/ 1236022 h 1839213"/>
              <a:gd name="connsiteX107" fmla="*/ 11593615 w 12192000"/>
              <a:gd name="connsiteY107" fmla="*/ 1232818 h 1839213"/>
              <a:gd name="connsiteX108" fmla="*/ 11593615 w 12192000"/>
              <a:gd name="connsiteY108" fmla="*/ 1225609 h 1839213"/>
              <a:gd name="connsiteX109" fmla="*/ 11574390 w 12192000"/>
              <a:gd name="connsiteY109" fmla="*/ 1209588 h 1839213"/>
              <a:gd name="connsiteX110" fmla="*/ 11574390 w 12192000"/>
              <a:gd name="connsiteY110" fmla="*/ 1204781 h 1839213"/>
              <a:gd name="connsiteX111" fmla="*/ 11581599 w 12192000"/>
              <a:gd name="connsiteY111" fmla="*/ 1199975 h 1839213"/>
              <a:gd name="connsiteX112" fmla="*/ 11581599 w 12192000"/>
              <a:gd name="connsiteY112" fmla="*/ 1195970 h 1839213"/>
              <a:gd name="connsiteX113" fmla="*/ 11574390 w 12192000"/>
              <a:gd name="connsiteY113" fmla="*/ 1189561 h 1839213"/>
              <a:gd name="connsiteX114" fmla="*/ 11563175 w 12192000"/>
              <a:gd name="connsiteY114" fmla="*/ 1177545 h 1839213"/>
              <a:gd name="connsiteX115" fmla="*/ 11570384 w 12192000"/>
              <a:gd name="connsiteY115" fmla="*/ 1164729 h 1839213"/>
              <a:gd name="connsiteX116" fmla="*/ 11555965 w 12192000"/>
              <a:gd name="connsiteY116" fmla="*/ 1152713 h 1839213"/>
              <a:gd name="connsiteX117" fmla="*/ 11541547 w 12192000"/>
              <a:gd name="connsiteY117" fmla="*/ 1164729 h 1839213"/>
              <a:gd name="connsiteX118" fmla="*/ 11548755 w 12192000"/>
              <a:gd name="connsiteY118" fmla="*/ 1177545 h 1839213"/>
              <a:gd name="connsiteX119" fmla="*/ 11537542 w 12192000"/>
              <a:gd name="connsiteY119" fmla="*/ 1189561 h 1839213"/>
              <a:gd name="connsiteX120" fmla="*/ 11530332 w 12192000"/>
              <a:gd name="connsiteY120" fmla="*/ 1195970 h 1839213"/>
              <a:gd name="connsiteX121" fmla="*/ 11530332 w 12192000"/>
              <a:gd name="connsiteY121" fmla="*/ 1199975 h 1839213"/>
              <a:gd name="connsiteX122" fmla="*/ 11537542 w 12192000"/>
              <a:gd name="connsiteY122" fmla="*/ 1204781 h 1839213"/>
              <a:gd name="connsiteX123" fmla="*/ 11537542 w 12192000"/>
              <a:gd name="connsiteY123" fmla="*/ 1209588 h 1839213"/>
              <a:gd name="connsiteX124" fmla="*/ 11517515 w 12192000"/>
              <a:gd name="connsiteY124" fmla="*/ 1225609 h 1839213"/>
              <a:gd name="connsiteX125" fmla="*/ 11517515 w 12192000"/>
              <a:gd name="connsiteY125" fmla="*/ 1232017 h 1839213"/>
              <a:gd name="connsiteX126" fmla="*/ 11530332 w 12192000"/>
              <a:gd name="connsiteY126" fmla="*/ 1235221 h 1839213"/>
              <a:gd name="connsiteX127" fmla="*/ 11530332 w 12192000"/>
              <a:gd name="connsiteY127" fmla="*/ 1247237 h 1839213"/>
              <a:gd name="connsiteX128" fmla="*/ 11527127 w 12192000"/>
              <a:gd name="connsiteY128" fmla="*/ 1248839 h 1839213"/>
              <a:gd name="connsiteX129" fmla="*/ 11527127 w 12192000"/>
              <a:gd name="connsiteY129" fmla="*/ 1252043 h 1839213"/>
              <a:gd name="connsiteX130" fmla="*/ 11528729 w 12192000"/>
              <a:gd name="connsiteY130" fmla="*/ 1254446 h 1839213"/>
              <a:gd name="connsiteX131" fmla="*/ 11528729 w 12192000"/>
              <a:gd name="connsiteY131" fmla="*/ 1256850 h 1839213"/>
              <a:gd name="connsiteX132" fmla="*/ 11426996 w 12192000"/>
              <a:gd name="connsiteY132" fmla="*/ 1307316 h 1839213"/>
              <a:gd name="connsiteX133" fmla="*/ 11432603 w 12192000"/>
              <a:gd name="connsiteY133" fmla="*/ 1324138 h 1839213"/>
              <a:gd name="connsiteX134" fmla="*/ 11457436 w 12192000"/>
              <a:gd name="connsiteY134" fmla="*/ 1341761 h 1839213"/>
              <a:gd name="connsiteX135" fmla="*/ 11457436 w 12192000"/>
              <a:gd name="connsiteY135" fmla="*/ 1358583 h 1839213"/>
              <a:gd name="connsiteX136" fmla="*/ 11426996 w 12192000"/>
              <a:gd name="connsiteY136" fmla="*/ 1370599 h 1839213"/>
              <a:gd name="connsiteX137" fmla="*/ 11431001 w 12192000"/>
              <a:gd name="connsiteY137" fmla="*/ 1379410 h 1839213"/>
              <a:gd name="connsiteX138" fmla="*/ 11451828 w 12192000"/>
              <a:gd name="connsiteY138" fmla="*/ 1388222 h 1839213"/>
              <a:gd name="connsiteX139" fmla="*/ 11451828 w 12192000"/>
              <a:gd name="connsiteY139" fmla="*/ 1410651 h 1839213"/>
              <a:gd name="connsiteX140" fmla="*/ 11424593 w 12192000"/>
              <a:gd name="connsiteY140" fmla="*/ 1423468 h 1839213"/>
              <a:gd name="connsiteX141" fmla="*/ 11428598 w 12192000"/>
              <a:gd name="connsiteY141" fmla="*/ 1431479 h 1839213"/>
              <a:gd name="connsiteX142" fmla="*/ 11451028 w 12192000"/>
              <a:gd name="connsiteY142" fmla="*/ 1436285 h 1839213"/>
              <a:gd name="connsiteX143" fmla="*/ 11451028 w 12192000"/>
              <a:gd name="connsiteY143" fmla="*/ 1460317 h 1839213"/>
              <a:gd name="connsiteX144" fmla="*/ 11424593 w 12192000"/>
              <a:gd name="connsiteY144" fmla="*/ 1473133 h 1839213"/>
              <a:gd name="connsiteX145" fmla="*/ 11428598 w 12192000"/>
              <a:gd name="connsiteY145" fmla="*/ 1481945 h 1839213"/>
              <a:gd name="connsiteX146" fmla="*/ 11449426 w 12192000"/>
              <a:gd name="connsiteY146" fmla="*/ 1493160 h 1839213"/>
              <a:gd name="connsiteX147" fmla="*/ 11450227 w 12192000"/>
              <a:gd name="connsiteY147" fmla="*/ 1509181 h 1839213"/>
              <a:gd name="connsiteX148" fmla="*/ 11442216 w 12192000"/>
              <a:gd name="connsiteY148" fmla="*/ 1509181 h 1839213"/>
              <a:gd name="connsiteX149" fmla="*/ 11442216 w 12192000"/>
              <a:gd name="connsiteY149" fmla="*/ 1502772 h 1839213"/>
              <a:gd name="connsiteX150" fmla="*/ 11387744 w 12192000"/>
              <a:gd name="connsiteY150" fmla="*/ 1502772 h 1839213"/>
              <a:gd name="connsiteX151" fmla="*/ 11387744 w 12192000"/>
              <a:gd name="connsiteY151" fmla="*/ 1420264 h 1839213"/>
              <a:gd name="connsiteX152" fmla="*/ 11378933 w 12192000"/>
              <a:gd name="connsiteY152" fmla="*/ 1420264 h 1839213"/>
              <a:gd name="connsiteX153" fmla="*/ 11378933 w 12192000"/>
              <a:gd name="connsiteY153" fmla="*/ 1393829 h 1839213"/>
              <a:gd name="connsiteX154" fmla="*/ 11370122 w 12192000"/>
              <a:gd name="connsiteY154" fmla="*/ 1393829 h 1839213"/>
              <a:gd name="connsiteX155" fmla="*/ 11370122 w 12192000"/>
              <a:gd name="connsiteY155" fmla="*/ 1399437 h 1839213"/>
              <a:gd name="connsiteX156" fmla="*/ 11364514 w 12192000"/>
              <a:gd name="connsiteY156" fmla="*/ 1399437 h 1839213"/>
              <a:gd name="connsiteX157" fmla="*/ 11364514 w 12192000"/>
              <a:gd name="connsiteY157" fmla="*/ 1388222 h 1839213"/>
              <a:gd name="connsiteX158" fmla="*/ 11374127 w 12192000"/>
              <a:gd name="connsiteY158" fmla="*/ 1377808 h 1839213"/>
              <a:gd name="connsiteX159" fmla="*/ 11382137 w 12192000"/>
              <a:gd name="connsiteY159" fmla="*/ 1360185 h 1839213"/>
              <a:gd name="connsiteX160" fmla="*/ 11359708 w 12192000"/>
              <a:gd name="connsiteY160" fmla="*/ 1360185 h 1839213"/>
              <a:gd name="connsiteX161" fmla="*/ 11359708 w 12192000"/>
              <a:gd name="connsiteY161" fmla="*/ 1352976 h 1839213"/>
              <a:gd name="connsiteX162" fmla="*/ 11308440 w 12192000"/>
              <a:gd name="connsiteY162" fmla="*/ 1352976 h 1839213"/>
              <a:gd name="connsiteX163" fmla="*/ 11308440 w 12192000"/>
              <a:gd name="connsiteY163" fmla="*/ 1357782 h 1839213"/>
              <a:gd name="connsiteX164" fmla="*/ 11291618 w 12192000"/>
              <a:gd name="connsiteY164" fmla="*/ 1357782 h 1839213"/>
              <a:gd name="connsiteX165" fmla="*/ 11291618 w 12192000"/>
              <a:gd name="connsiteY165" fmla="*/ 1320133 h 1839213"/>
              <a:gd name="connsiteX166" fmla="*/ 11244356 w 12192000"/>
              <a:gd name="connsiteY166" fmla="*/ 1320133 h 1839213"/>
              <a:gd name="connsiteX167" fmla="*/ 11244356 w 12192000"/>
              <a:gd name="connsiteY167" fmla="*/ 1324138 h 1839213"/>
              <a:gd name="connsiteX168" fmla="*/ 11239550 w 12192000"/>
              <a:gd name="connsiteY168" fmla="*/ 1324138 h 1839213"/>
              <a:gd name="connsiteX169" fmla="*/ 11239550 w 12192000"/>
              <a:gd name="connsiteY169" fmla="*/ 1356180 h 1839213"/>
              <a:gd name="connsiteX170" fmla="*/ 11235545 w 12192000"/>
              <a:gd name="connsiteY170" fmla="*/ 1356180 h 1839213"/>
              <a:gd name="connsiteX171" fmla="*/ 11235545 w 12192000"/>
              <a:gd name="connsiteY171" fmla="*/ 1225609 h 1839213"/>
              <a:gd name="connsiteX172" fmla="*/ 11210712 w 12192000"/>
              <a:gd name="connsiteY172" fmla="*/ 1225609 h 1839213"/>
              <a:gd name="connsiteX173" fmla="*/ 11210712 w 12192000"/>
              <a:gd name="connsiteY173" fmla="*/ 1195970 h 1839213"/>
              <a:gd name="connsiteX174" fmla="*/ 11205906 w 12192000"/>
              <a:gd name="connsiteY174" fmla="*/ 1195970 h 1839213"/>
              <a:gd name="connsiteX175" fmla="*/ 11205906 w 12192000"/>
              <a:gd name="connsiteY175" fmla="*/ 1199174 h 1839213"/>
              <a:gd name="connsiteX176" fmla="*/ 11186681 w 12192000"/>
              <a:gd name="connsiteY176" fmla="*/ 1199174 h 1839213"/>
              <a:gd name="connsiteX177" fmla="*/ 11141822 w 12192000"/>
              <a:gd name="connsiteY177" fmla="*/ 1147907 h 1839213"/>
              <a:gd name="connsiteX178" fmla="*/ 11141822 w 12192000"/>
              <a:gd name="connsiteY178" fmla="*/ 1067000 h 1839213"/>
              <a:gd name="connsiteX179" fmla="*/ 11137016 w 12192000"/>
              <a:gd name="connsiteY179" fmla="*/ 1067000 h 1839213"/>
              <a:gd name="connsiteX180" fmla="*/ 11137016 w 12192000"/>
              <a:gd name="connsiteY180" fmla="*/ 1145503 h 1839213"/>
              <a:gd name="connsiteX181" fmla="*/ 11100167 w 12192000"/>
              <a:gd name="connsiteY181" fmla="*/ 1103849 h 1839213"/>
              <a:gd name="connsiteX182" fmla="*/ 11100167 w 12192000"/>
              <a:gd name="connsiteY182" fmla="*/ 1095838 h 1839213"/>
              <a:gd name="connsiteX183" fmla="*/ 11094560 w 12192000"/>
              <a:gd name="connsiteY183" fmla="*/ 1095838 h 1839213"/>
              <a:gd name="connsiteX184" fmla="*/ 11094560 w 12192000"/>
              <a:gd name="connsiteY184" fmla="*/ 1120671 h 1839213"/>
              <a:gd name="connsiteX185" fmla="*/ 11046497 w 12192000"/>
              <a:gd name="connsiteY185" fmla="*/ 1203179 h 1839213"/>
              <a:gd name="connsiteX186" fmla="*/ 11046497 w 12192000"/>
              <a:gd name="connsiteY186" fmla="*/ 1041367 h 1839213"/>
              <a:gd name="connsiteX187" fmla="*/ 11042491 w 12192000"/>
              <a:gd name="connsiteY187" fmla="*/ 1041367 h 1839213"/>
              <a:gd name="connsiteX188" fmla="*/ 11042491 w 12192000"/>
              <a:gd name="connsiteY188" fmla="*/ 1221603 h 1839213"/>
              <a:gd name="connsiteX189" fmla="*/ 11035282 w 12192000"/>
              <a:gd name="connsiteY189" fmla="*/ 1221603 h 1839213"/>
              <a:gd name="connsiteX190" fmla="*/ 11035282 w 12192000"/>
              <a:gd name="connsiteY190" fmla="*/ 1210389 h 1839213"/>
              <a:gd name="connsiteX191" fmla="*/ 11028072 w 12192000"/>
              <a:gd name="connsiteY191" fmla="*/ 1210389 h 1839213"/>
              <a:gd name="connsiteX192" fmla="*/ 11028072 w 12192000"/>
              <a:gd name="connsiteY192" fmla="*/ 1220001 h 1839213"/>
              <a:gd name="connsiteX193" fmla="*/ 11021664 w 12192000"/>
              <a:gd name="connsiteY193" fmla="*/ 1220001 h 1839213"/>
              <a:gd name="connsiteX194" fmla="*/ 11021664 w 12192000"/>
              <a:gd name="connsiteY194" fmla="*/ 1208786 h 1839213"/>
              <a:gd name="connsiteX195" fmla="*/ 11016056 w 12192000"/>
              <a:gd name="connsiteY195" fmla="*/ 1208786 h 1839213"/>
              <a:gd name="connsiteX196" fmla="*/ 11016056 w 12192000"/>
              <a:gd name="connsiteY196" fmla="*/ 1242431 h 1839213"/>
              <a:gd name="connsiteX197" fmla="*/ 11002439 w 12192000"/>
              <a:gd name="connsiteY197" fmla="*/ 1242431 h 1839213"/>
              <a:gd name="connsiteX198" fmla="*/ 11002439 w 12192000"/>
              <a:gd name="connsiteY198" fmla="*/ 1353777 h 1839213"/>
              <a:gd name="connsiteX199" fmla="*/ 10997633 w 12192000"/>
              <a:gd name="connsiteY199" fmla="*/ 1353777 h 1839213"/>
              <a:gd name="connsiteX200" fmla="*/ 10997633 w 12192000"/>
              <a:gd name="connsiteY200" fmla="*/ 1358583 h 1839213"/>
              <a:gd name="connsiteX201" fmla="*/ 11001638 w 12192000"/>
              <a:gd name="connsiteY201" fmla="*/ 1358583 h 1839213"/>
              <a:gd name="connsiteX202" fmla="*/ 11001638 w 12192000"/>
              <a:gd name="connsiteY202" fmla="*/ 1368997 h 1839213"/>
              <a:gd name="connsiteX203" fmla="*/ 10971198 w 12192000"/>
              <a:gd name="connsiteY203" fmla="*/ 1368997 h 1839213"/>
              <a:gd name="connsiteX204" fmla="*/ 10971198 w 12192000"/>
              <a:gd name="connsiteY204" fmla="*/ 1364190 h 1839213"/>
              <a:gd name="connsiteX205" fmla="*/ 10963187 w 12192000"/>
              <a:gd name="connsiteY205" fmla="*/ 1364190 h 1839213"/>
              <a:gd name="connsiteX206" fmla="*/ 10963187 w 12192000"/>
              <a:gd name="connsiteY206" fmla="*/ 1370599 h 1839213"/>
              <a:gd name="connsiteX207" fmla="*/ 10937554 w 12192000"/>
              <a:gd name="connsiteY207" fmla="*/ 1370599 h 1839213"/>
              <a:gd name="connsiteX208" fmla="*/ 10937554 w 12192000"/>
              <a:gd name="connsiteY208" fmla="*/ 1405845 h 1839213"/>
              <a:gd name="connsiteX209" fmla="*/ 10923935 w 12192000"/>
              <a:gd name="connsiteY209" fmla="*/ 1405845 h 1839213"/>
              <a:gd name="connsiteX210" fmla="*/ 10923935 w 12192000"/>
              <a:gd name="connsiteY210" fmla="*/ 1397835 h 1839213"/>
              <a:gd name="connsiteX211" fmla="*/ 10883082 w 12192000"/>
              <a:gd name="connsiteY211" fmla="*/ 1397835 h 1839213"/>
              <a:gd name="connsiteX212" fmla="*/ 10883082 w 12192000"/>
              <a:gd name="connsiteY212" fmla="*/ 1323337 h 1839213"/>
              <a:gd name="connsiteX213" fmla="*/ 10871066 w 12192000"/>
              <a:gd name="connsiteY213" fmla="*/ 1323337 h 1839213"/>
              <a:gd name="connsiteX214" fmla="*/ 10871066 w 12192000"/>
              <a:gd name="connsiteY214" fmla="*/ 1345766 h 1839213"/>
              <a:gd name="connsiteX215" fmla="*/ 10857449 w 12192000"/>
              <a:gd name="connsiteY215" fmla="*/ 1345766 h 1839213"/>
              <a:gd name="connsiteX216" fmla="*/ 10857449 w 12192000"/>
              <a:gd name="connsiteY216" fmla="*/ 1337756 h 1839213"/>
              <a:gd name="connsiteX217" fmla="*/ 10849438 w 12192000"/>
              <a:gd name="connsiteY217" fmla="*/ 1337756 h 1839213"/>
              <a:gd name="connsiteX218" fmla="*/ 10849438 w 12192000"/>
              <a:gd name="connsiteY218" fmla="*/ 1344965 h 1839213"/>
              <a:gd name="connsiteX219" fmla="*/ 10826208 w 12192000"/>
              <a:gd name="connsiteY219" fmla="*/ 1344965 h 1839213"/>
              <a:gd name="connsiteX220" fmla="*/ 10826208 w 12192000"/>
              <a:gd name="connsiteY220" fmla="*/ 1018937 h 1839213"/>
              <a:gd name="connsiteX221" fmla="*/ 10818197 w 12192000"/>
              <a:gd name="connsiteY221" fmla="*/ 1018937 h 1839213"/>
              <a:gd name="connsiteX222" fmla="*/ 10818197 w 12192000"/>
              <a:gd name="connsiteY222" fmla="*/ 1099844 h 1839213"/>
              <a:gd name="connsiteX223" fmla="*/ 10756517 w 12192000"/>
              <a:gd name="connsiteY223" fmla="*/ 1099844 h 1839213"/>
              <a:gd name="connsiteX224" fmla="*/ 10756517 w 12192000"/>
              <a:gd name="connsiteY224" fmla="*/ 1018937 h 1839213"/>
              <a:gd name="connsiteX225" fmla="*/ 10750909 w 12192000"/>
              <a:gd name="connsiteY225" fmla="*/ 1018937 h 1839213"/>
              <a:gd name="connsiteX226" fmla="*/ 10750909 w 12192000"/>
              <a:gd name="connsiteY226" fmla="*/ 1083021 h 1839213"/>
              <a:gd name="connsiteX227" fmla="*/ 10730081 w 12192000"/>
              <a:gd name="connsiteY227" fmla="*/ 1083021 h 1839213"/>
              <a:gd name="connsiteX228" fmla="*/ 10730081 w 12192000"/>
              <a:gd name="connsiteY228" fmla="*/ 1099844 h 1839213"/>
              <a:gd name="connsiteX229" fmla="*/ 10661191 w 12192000"/>
              <a:gd name="connsiteY229" fmla="*/ 1099844 h 1839213"/>
              <a:gd name="connsiteX230" fmla="*/ 10661191 w 12192000"/>
              <a:gd name="connsiteY230" fmla="*/ 1062995 h 1839213"/>
              <a:gd name="connsiteX231" fmla="*/ 10581887 w 12192000"/>
              <a:gd name="connsiteY231" fmla="*/ 1062995 h 1839213"/>
              <a:gd name="connsiteX232" fmla="*/ 10581887 w 12192000"/>
              <a:gd name="connsiteY232" fmla="*/ 1054985 h 1839213"/>
              <a:gd name="connsiteX233" fmla="*/ 10558656 w 12192000"/>
              <a:gd name="connsiteY233" fmla="*/ 1054985 h 1839213"/>
              <a:gd name="connsiteX234" fmla="*/ 10541834 w 12192000"/>
              <a:gd name="connsiteY234" fmla="*/ 1067000 h 1839213"/>
              <a:gd name="connsiteX235" fmla="*/ 10526614 w 12192000"/>
              <a:gd name="connsiteY235" fmla="*/ 1067000 h 1839213"/>
              <a:gd name="connsiteX236" fmla="*/ 10526614 w 12192000"/>
              <a:gd name="connsiteY236" fmla="*/ 1056587 h 1839213"/>
              <a:gd name="connsiteX237" fmla="*/ 10471342 w 12192000"/>
              <a:gd name="connsiteY237" fmla="*/ 1056587 h 1839213"/>
              <a:gd name="connsiteX238" fmla="*/ 10471342 w 12192000"/>
              <a:gd name="connsiteY238" fmla="*/ 1062995 h 1839213"/>
              <a:gd name="connsiteX239" fmla="*/ 10457724 w 12192000"/>
              <a:gd name="connsiteY239" fmla="*/ 1062995 h 1839213"/>
              <a:gd name="connsiteX240" fmla="*/ 10457724 w 12192000"/>
              <a:gd name="connsiteY240" fmla="*/ 1054985 h 1839213"/>
              <a:gd name="connsiteX241" fmla="*/ 10376017 w 12192000"/>
              <a:gd name="connsiteY241" fmla="*/ 1054985 h 1839213"/>
              <a:gd name="connsiteX242" fmla="*/ 10354388 w 12192000"/>
              <a:gd name="connsiteY242" fmla="*/ 1071006 h 1839213"/>
              <a:gd name="connsiteX243" fmla="*/ 10263870 w 12192000"/>
              <a:gd name="connsiteY243" fmla="*/ 1071006 h 1839213"/>
              <a:gd name="connsiteX244" fmla="*/ 10263870 w 12192000"/>
              <a:gd name="connsiteY244" fmla="*/ 1085425 h 1839213"/>
              <a:gd name="connsiteX245" fmla="*/ 10207796 w 12192000"/>
              <a:gd name="connsiteY245" fmla="*/ 1085425 h 1839213"/>
              <a:gd name="connsiteX246" fmla="*/ 10207796 w 12192000"/>
              <a:gd name="connsiteY246" fmla="*/ 1018937 h 1839213"/>
              <a:gd name="connsiteX247" fmla="*/ 10202189 w 12192000"/>
              <a:gd name="connsiteY247" fmla="*/ 1018937 h 1839213"/>
              <a:gd name="connsiteX248" fmla="*/ 10202189 w 12192000"/>
              <a:gd name="connsiteY248" fmla="*/ 1077414 h 1839213"/>
              <a:gd name="connsiteX249" fmla="*/ 10186167 w 12192000"/>
              <a:gd name="connsiteY249" fmla="*/ 1077414 h 1839213"/>
              <a:gd name="connsiteX250" fmla="*/ 10186167 w 12192000"/>
              <a:gd name="connsiteY250" fmla="*/ 1103849 h 1839213"/>
              <a:gd name="connsiteX251" fmla="*/ 10162937 w 12192000"/>
              <a:gd name="connsiteY251" fmla="*/ 1103849 h 1839213"/>
              <a:gd name="connsiteX252" fmla="*/ 10162937 w 12192000"/>
              <a:gd name="connsiteY252" fmla="*/ 1133488 h 1839213"/>
              <a:gd name="connsiteX253" fmla="*/ 10131697 w 12192000"/>
              <a:gd name="connsiteY253" fmla="*/ 1133488 h 1839213"/>
              <a:gd name="connsiteX254" fmla="*/ 10131697 w 12192000"/>
              <a:gd name="connsiteY254" fmla="*/ 1125477 h 1839213"/>
              <a:gd name="connsiteX255" fmla="*/ 10108466 w 12192000"/>
              <a:gd name="connsiteY255" fmla="*/ 1125477 h 1839213"/>
              <a:gd name="connsiteX256" fmla="*/ 10108466 w 12192000"/>
              <a:gd name="connsiteY256" fmla="*/ 1147907 h 1839213"/>
              <a:gd name="connsiteX257" fmla="*/ 10089240 w 12192000"/>
              <a:gd name="connsiteY257" fmla="*/ 1166331 h 1839213"/>
              <a:gd name="connsiteX258" fmla="*/ 10089240 w 12192000"/>
              <a:gd name="connsiteY258" fmla="*/ 1339358 h 1839213"/>
              <a:gd name="connsiteX259" fmla="*/ 10082031 w 12192000"/>
              <a:gd name="connsiteY259" fmla="*/ 1347368 h 1839213"/>
              <a:gd name="connsiteX260" fmla="*/ 10082031 w 12192000"/>
              <a:gd name="connsiteY260" fmla="*/ 1377808 h 1839213"/>
              <a:gd name="connsiteX261" fmla="*/ 10074821 w 12192000"/>
              <a:gd name="connsiteY261" fmla="*/ 1377808 h 1839213"/>
              <a:gd name="connsiteX262" fmla="*/ 10074821 w 12192000"/>
              <a:gd name="connsiteY262" fmla="*/ 1385819 h 1839213"/>
              <a:gd name="connsiteX263" fmla="*/ 10052392 w 12192000"/>
              <a:gd name="connsiteY263" fmla="*/ 1385819 h 1839213"/>
              <a:gd name="connsiteX264" fmla="*/ 10052392 w 12192000"/>
              <a:gd name="connsiteY264" fmla="*/ 785831 h 1839213"/>
              <a:gd name="connsiteX265" fmla="*/ 10016345 w 12192000"/>
              <a:gd name="connsiteY265" fmla="*/ 785831 h 1839213"/>
              <a:gd name="connsiteX266" fmla="*/ 10016345 w 12192000"/>
              <a:gd name="connsiteY266" fmla="*/ 777020 h 1839213"/>
              <a:gd name="connsiteX267" fmla="*/ 10001926 w 12192000"/>
              <a:gd name="connsiteY267" fmla="*/ 777020 h 1839213"/>
              <a:gd name="connsiteX268" fmla="*/ 10001926 w 12192000"/>
              <a:gd name="connsiteY268" fmla="*/ 785030 h 1839213"/>
              <a:gd name="connsiteX269" fmla="*/ 9967481 w 12192000"/>
              <a:gd name="connsiteY269" fmla="*/ 785030 h 1839213"/>
              <a:gd name="connsiteX270" fmla="*/ 9967481 w 12192000"/>
              <a:gd name="connsiteY270" fmla="*/ 563940 h 1839213"/>
              <a:gd name="connsiteX271" fmla="*/ 9917014 w 12192000"/>
              <a:gd name="connsiteY271" fmla="*/ 563940 h 1839213"/>
              <a:gd name="connsiteX272" fmla="*/ 9917014 w 12192000"/>
              <a:gd name="connsiteY272" fmla="*/ 504662 h 1839213"/>
              <a:gd name="connsiteX273" fmla="*/ 9909805 w 12192000"/>
              <a:gd name="connsiteY273" fmla="*/ 504662 h 1839213"/>
              <a:gd name="connsiteX274" fmla="*/ 9909805 w 12192000"/>
              <a:gd name="connsiteY274" fmla="*/ 541511 h 1839213"/>
              <a:gd name="connsiteX275" fmla="*/ 9868951 w 12192000"/>
              <a:gd name="connsiteY275" fmla="*/ 541511 h 1839213"/>
              <a:gd name="connsiteX276" fmla="*/ 9868951 w 12192000"/>
              <a:gd name="connsiteY276" fmla="*/ 528694 h 1839213"/>
              <a:gd name="connsiteX277" fmla="*/ 9863344 w 12192000"/>
              <a:gd name="connsiteY277" fmla="*/ 528694 h 1839213"/>
              <a:gd name="connsiteX278" fmla="*/ 9863344 w 12192000"/>
              <a:gd name="connsiteY278" fmla="*/ 539108 h 1839213"/>
              <a:gd name="connsiteX279" fmla="*/ 9775229 w 12192000"/>
              <a:gd name="connsiteY279" fmla="*/ 539108 h 1839213"/>
              <a:gd name="connsiteX280" fmla="*/ 9775229 w 12192000"/>
              <a:gd name="connsiteY280" fmla="*/ 504662 h 1839213"/>
              <a:gd name="connsiteX281" fmla="*/ 9769621 w 12192000"/>
              <a:gd name="connsiteY281" fmla="*/ 504662 h 1839213"/>
              <a:gd name="connsiteX282" fmla="*/ 9769621 w 12192000"/>
              <a:gd name="connsiteY282" fmla="*/ 552725 h 1839213"/>
              <a:gd name="connsiteX283" fmla="*/ 9756804 w 12192000"/>
              <a:gd name="connsiteY283" fmla="*/ 552725 h 1839213"/>
              <a:gd name="connsiteX284" fmla="*/ 9756804 w 12192000"/>
              <a:gd name="connsiteY284" fmla="*/ 546317 h 1839213"/>
              <a:gd name="connsiteX285" fmla="*/ 9747192 w 12192000"/>
              <a:gd name="connsiteY285" fmla="*/ 546317 h 1839213"/>
              <a:gd name="connsiteX286" fmla="*/ 9747192 w 12192000"/>
              <a:gd name="connsiteY286" fmla="*/ 573553 h 1839213"/>
              <a:gd name="connsiteX287" fmla="*/ 9699129 w 12192000"/>
              <a:gd name="connsiteY287" fmla="*/ 573553 h 1839213"/>
              <a:gd name="connsiteX288" fmla="*/ 9682306 w 12192000"/>
              <a:gd name="connsiteY288" fmla="*/ 585569 h 1839213"/>
              <a:gd name="connsiteX289" fmla="*/ 9682306 w 12192000"/>
              <a:gd name="connsiteY289" fmla="*/ 863533 h 1839213"/>
              <a:gd name="connsiteX290" fmla="*/ 9685510 w 12192000"/>
              <a:gd name="connsiteY290" fmla="*/ 863533 h 1839213"/>
              <a:gd name="connsiteX291" fmla="*/ 9685510 w 12192000"/>
              <a:gd name="connsiteY291" fmla="*/ 877952 h 1839213"/>
              <a:gd name="connsiteX292" fmla="*/ 9682306 w 12192000"/>
              <a:gd name="connsiteY292" fmla="*/ 877952 h 1839213"/>
              <a:gd name="connsiteX293" fmla="*/ 9682306 w 12192000"/>
              <a:gd name="connsiteY293" fmla="*/ 1441091 h 1839213"/>
              <a:gd name="connsiteX294" fmla="*/ 9672694 w 12192000"/>
              <a:gd name="connsiteY294" fmla="*/ 1451505 h 1839213"/>
              <a:gd name="connsiteX295" fmla="*/ 9672694 w 12192000"/>
              <a:gd name="connsiteY295" fmla="*/ 1466725 h 1839213"/>
              <a:gd name="connsiteX296" fmla="*/ 9621426 w 12192000"/>
              <a:gd name="connsiteY296" fmla="*/ 1466725 h 1839213"/>
              <a:gd name="connsiteX297" fmla="*/ 9621426 w 12192000"/>
              <a:gd name="connsiteY297" fmla="*/ 1484348 h 1839213"/>
              <a:gd name="connsiteX298" fmla="*/ 9627835 w 12192000"/>
              <a:gd name="connsiteY298" fmla="*/ 1484348 h 1839213"/>
              <a:gd name="connsiteX299" fmla="*/ 9627835 w 12192000"/>
              <a:gd name="connsiteY299" fmla="*/ 1509181 h 1839213"/>
              <a:gd name="connsiteX300" fmla="*/ 9566955 w 12192000"/>
              <a:gd name="connsiteY300" fmla="*/ 1509181 h 1839213"/>
              <a:gd name="connsiteX301" fmla="*/ 9566955 w 12192000"/>
              <a:gd name="connsiteY301" fmla="*/ 1414657 h 1839213"/>
              <a:gd name="connsiteX302" fmla="*/ 9528505 w 12192000"/>
              <a:gd name="connsiteY302" fmla="*/ 1414657 h 1839213"/>
              <a:gd name="connsiteX303" fmla="*/ 9527704 w 12192000"/>
              <a:gd name="connsiteY303" fmla="*/ 1256850 h 1839213"/>
              <a:gd name="connsiteX304" fmla="*/ 9458814 w 12192000"/>
              <a:gd name="connsiteY304" fmla="*/ 732962 h 1839213"/>
              <a:gd name="connsiteX305" fmla="*/ 9299404 w 12192000"/>
              <a:gd name="connsiteY305" fmla="*/ 485437 h 1839213"/>
              <a:gd name="connsiteX306" fmla="*/ 9139995 w 12192000"/>
              <a:gd name="connsiteY306" fmla="*/ 732962 h 1839213"/>
              <a:gd name="connsiteX307" fmla="*/ 9072706 w 12192000"/>
              <a:gd name="connsiteY307" fmla="*/ 1205582 h 1839213"/>
              <a:gd name="connsiteX308" fmla="*/ 9024643 w 12192000"/>
              <a:gd name="connsiteY308" fmla="*/ 1205582 h 1839213"/>
              <a:gd name="connsiteX309" fmla="*/ 9024643 w 12192000"/>
              <a:gd name="connsiteY309" fmla="*/ 1191163 h 1839213"/>
              <a:gd name="connsiteX310" fmla="*/ 9003816 w 12192000"/>
              <a:gd name="connsiteY310" fmla="*/ 1191163 h 1839213"/>
              <a:gd name="connsiteX311" fmla="*/ 9003816 w 12192000"/>
              <a:gd name="connsiteY311" fmla="*/ 1202378 h 1839213"/>
              <a:gd name="connsiteX312" fmla="*/ 8988596 w 12192000"/>
              <a:gd name="connsiteY312" fmla="*/ 1202378 h 1839213"/>
              <a:gd name="connsiteX313" fmla="*/ 8988596 w 12192000"/>
              <a:gd name="connsiteY313" fmla="*/ 1199174 h 1839213"/>
              <a:gd name="connsiteX314" fmla="*/ 8974978 w 12192000"/>
              <a:gd name="connsiteY314" fmla="*/ 1199174 h 1839213"/>
              <a:gd name="connsiteX315" fmla="*/ 8974978 w 12192000"/>
              <a:gd name="connsiteY315" fmla="*/ 1210389 h 1839213"/>
              <a:gd name="connsiteX316" fmla="*/ 8914099 w 12192000"/>
              <a:gd name="connsiteY316" fmla="*/ 1210389 h 1839213"/>
              <a:gd name="connsiteX317" fmla="*/ 8914099 w 12192000"/>
              <a:gd name="connsiteY317" fmla="*/ 1238425 h 1839213"/>
              <a:gd name="connsiteX318" fmla="*/ 8878852 w 12192000"/>
              <a:gd name="connsiteY318" fmla="*/ 1238425 h 1839213"/>
              <a:gd name="connsiteX319" fmla="*/ 8878852 w 12192000"/>
              <a:gd name="connsiteY319" fmla="*/ 1372201 h 1839213"/>
              <a:gd name="connsiteX320" fmla="*/ 8866036 w 12192000"/>
              <a:gd name="connsiteY320" fmla="*/ 1372201 h 1839213"/>
              <a:gd name="connsiteX321" fmla="*/ 8866036 w 12192000"/>
              <a:gd name="connsiteY321" fmla="*/ 1423468 h 1839213"/>
              <a:gd name="connsiteX322" fmla="*/ 8843606 w 12192000"/>
              <a:gd name="connsiteY322" fmla="*/ 1423468 h 1839213"/>
              <a:gd name="connsiteX323" fmla="*/ 8843606 w 12192000"/>
              <a:gd name="connsiteY323" fmla="*/ 1306515 h 1839213"/>
              <a:gd name="connsiteX324" fmla="*/ 8835595 w 12192000"/>
              <a:gd name="connsiteY324" fmla="*/ 1306515 h 1839213"/>
              <a:gd name="connsiteX325" fmla="*/ 8835595 w 12192000"/>
              <a:gd name="connsiteY325" fmla="*/ 1335353 h 1839213"/>
              <a:gd name="connsiteX326" fmla="*/ 8797144 w 12192000"/>
              <a:gd name="connsiteY326" fmla="*/ 1335353 h 1839213"/>
              <a:gd name="connsiteX327" fmla="*/ 8797144 w 12192000"/>
              <a:gd name="connsiteY327" fmla="*/ 1223205 h 1839213"/>
              <a:gd name="connsiteX328" fmla="*/ 8753888 w 12192000"/>
              <a:gd name="connsiteY328" fmla="*/ 1223205 h 1839213"/>
              <a:gd name="connsiteX329" fmla="*/ 8753888 w 12192000"/>
              <a:gd name="connsiteY329" fmla="*/ 1204781 h 1839213"/>
              <a:gd name="connsiteX330" fmla="*/ 8685799 w 12192000"/>
              <a:gd name="connsiteY330" fmla="*/ 1204781 h 1839213"/>
              <a:gd name="connsiteX331" fmla="*/ 8685799 w 12192000"/>
              <a:gd name="connsiteY331" fmla="*/ 1155917 h 1839213"/>
              <a:gd name="connsiteX332" fmla="*/ 8673783 w 12192000"/>
              <a:gd name="connsiteY332" fmla="*/ 1155917 h 1839213"/>
              <a:gd name="connsiteX333" fmla="*/ 8673783 w 12192000"/>
              <a:gd name="connsiteY333" fmla="*/ 1201577 h 1839213"/>
              <a:gd name="connsiteX334" fmla="*/ 8659364 w 12192000"/>
              <a:gd name="connsiteY334" fmla="*/ 1201577 h 1839213"/>
              <a:gd name="connsiteX335" fmla="*/ 8659364 w 12192000"/>
              <a:gd name="connsiteY335" fmla="*/ 1215996 h 1839213"/>
              <a:gd name="connsiteX336" fmla="*/ 8646547 w 12192000"/>
              <a:gd name="connsiteY336" fmla="*/ 1215996 h 1839213"/>
              <a:gd name="connsiteX337" fmla="*/ 8646547 w 12192000"/>
              <a:gd name="connsiteY337" fmla="*/ 1244033 h 1839213"/>
              <a:gd name="connsiteX338" fmla="*/ 8604091 w 12192000"/>
              <a:gd name="connsiteY338" fmla="*/ 1244033 h 1839213"/>
              <a:gd name="connsiteX339" fmla="*/ 8604091 w 12192000"/>
              <a:gd name="connsiteY339" fmla="*/ 1393028 h 1839213"/>
              <a:gd name="connsiteX340" fmla="*/ 8569647 w 12192000"/>
              <a:gd name="connsiteY340" fmla="*/ 1393028 h 1839213"/>
              <a:gd name="connsiteX341" fmla="*/ 8569647 w 12192000"/>
              <a:gd name="connsiteY341" fmla="*/ 672082 h 1839213"/>
              <a:gd name="connsiteX342" fmla="*/ 8516776 w 12192000"/>
              <a:gd name="connsiteY342" fmla="*/ 672082 h 1839213"/>
              <a:gd name="connsiteX343" fmla="*/ 8516776 w 12192000"/>
              <a:gd name="connsiteY343" fmla="*/ 647250 h 1839213"/>
              <a:gd name="connsiteX344" fmla="*/ 8522384 w 12192000"/>
              <a:gd name="connsiteY344" fmla="*/ 647250 h 1839213"/>
              <a:gd name="connsiteX345" fmla="*/ 8522384 w 12192000"/>
              <a:gd name="connsiteY345" fmla="*/ 292384 h 1839213"/>
              <a:gd name="connsiteX346" fmla="*/ 8512771 w 12192000"/>
              <a:gd name="connsiteY346" fmla="*/ 292384 h 1839213"/>
              <a:gd name="connsiteX347" fmla="*/ 8512771 w 12192000"/>
              <a:gd name="connsiteY347" fmla="*/ 284373 h 1839213"/>
              <a:gd name="connsiteX348" fmla="*/ 8485536 w 12192000"/>
              <a:gd name="connsiteY348" fmla="*/ 284373 h 1839213"/>
              <a:gd name="connsiteX349" fmla="*/ 8485536 w 12192000"/>
              <a:gd name="connsiteY349" fmla="*/ 289981 h 1839213"/>
              <a:gd name="connsiteX350" fmla="*/ 8262043 w 12192000"/>
              <a:gd name="connsiteY350" fmla="*/ 289981 h 1839213"/>
              <a:gd name="connsiteX351" fmla="*/ 8262043 w 12192000"/>
              <a:gd name="connsiteY351" fmla="*/ 297991 h 1839213"/>
              <a:gd name="connsiteX352" fmla="*/ 8213179 w 12192000"/>
              <a:gd name="connsiteY352" fmla="*/ 297991 h 1839213"/>
              <a:gd name="connsiteX353" fmla="*/ 8213179 w 12192000"/>
              <a:gd name="connsiteY353" fmla="*/ 285174 h 1839213"/>
              <a:gd name="connsiteX354" fmla="*/ 8195555 w 12192000"/>
              <a:gd name="connsiteY354" fmla="*/ 285174 h 1839213"/>
              <a:gd name="connsiteX355" fmla="*/ 8195555 w 12192000"/>
              <a:gd name="connsiteY355" fmla="*/ 1401039 h 1839213"/>
              <a:gd name="connsiteX356" fmla="*/ 8138681 w 12192000"/>
              <a:gd name="connsiteY356" fmla="*/ 1401039 h 1839213"/>
              <a:gd name="connsiteX357" fmla="*/ 8138681 w 12192000"/>
              <a:gd name="connsiteY357" fmla="*/ 1415458 h 1839213"/>
              <a:gd name="connsiteX358" fmla="*/ 8123461 w 12192000"/>
              <a:gd name="connsiteY358" fmla="*/ 1415458 h 1839213"/>
              <a:gd name="connsiteX359" fmla="*/ 8123461 w 12192000"/>
              <a:gd name="connsiteY359" fmla="*/ 1409049 h 1839213"/>
              <a:gd name="connsiteX360" fmla="*/ 8067387 w 12192000"/>
              <a:gd name="connsiteY360" fmla="*/ 1409049 h 1839213"/>
              <a:gd name="connsiteX361" fmla="*/ 8067387 w 12192000"/>
              <a:gd name="connsiteY361" fmla="*/ 1354578 h 1839213"/>
              <a:gd name="connsiteX362" fmla="*/ 8060979 w 12192000"/>
              <a:gd name="connsiteY362" fmla="*/ 1354578 h 1839213"/>
              <a:gd name="connsiteX363" fmla="*/ 8060979 w 12192000"/>
              <a:gd name="connsiteY363" fmla="*/ 1438688 h 1839213"/>
              <a:gd name="connsiteX364" fmla="*/ 8000099 w 12192000"/>
              <a:gd name="connsiteY364" fmla="*/ 1438688 h 1839213"/>
              <a:gd name="connsiteX365" fmla="*/ 8000099 w 12192000"/>
              <a:gd name="connsiteY365" fmla="*/ 1563652 h 1839213"/>
              <a:gd name="connsiteX366" fmla="*/ 7994492 w 12192000"/>
              <a:gd name="connsiteY366" fmla="*/ 1563652 h 1839213"/>
              <a:gd name="connsiteX367" fmla="*/ 7965654 w 12192000"/>
              <a:gd name="connsiteY367" fmla="*/ 1303311 h 1839213"/>
              <a:gd name="connsiteX368" fmla="*/ 7965654 w 12192000"/>
              <a:gd name="connsiteY368" fmla="*/ 805057 h 1839213"/>
              <a:gd name="connsiteX369" fmla="*/ 7626809 w 12192000"/>
              <a:gd name="connsiteY369" fmla="*/ 805057 h 1839213"/>
              <a:gd name="connsiteX370" fmla="*/ 7626809 w 12192000"/>
              <a:gd name="connsiteY370" fmla="*/ 1364190 h 1839213"/>
              <a:gd name="connsiteX371" fmla="*/ 7586756 w 12192000"/>
              <a:gd name="connsiteY371" fmla="*/ 1364190 h 1839213"/>
              <a:gd name="connsiteX372" fmla="*/ 7586756 w 12192000"/>
              <a:gd name="connsiteY372" fmla="*/ 1374604 h 1839213"/>
              <a:gd name="connsiteX373" fmla="*/ 7564327 w 12192000"/>
              <a:gd name="connsiteY373" fmla="*/ 1374604 h 1839213"/>
              <a:gd name="connsiteX374" fmla="*/ 7564327 w 12192000"/>
              <a:gd name="connsiteY374" fmla="*/ 1031754 h 1839213"/>
              <a:gd name="connsiteX375" fmla="*/ 7555516 w 12192000"/>
              <a:gd name="connsiteY375" fmla="*/ 1031754 h 1839213"/>
              <a:gd name="connsiteX376" fmla="*/ 7555516 w 12192000"/>
              <a:gd name="connsiteY376" fmla="*/ 867539 h 1839213"/>
              <a:gd name="connsiteX377" fmla="*/ 7502646 w 12192000"/>
              <a:gd name="connsiteY377" fmla="*/ 867539 h 1839213"/>
              <a:gd name="connsiteX378" fmla="*/ 7502646 w 12192000"/>
              <a:gd name="connsiteY378" fmla="*/ 809863 h 1839213"/>
              <a:gd name="connsiteX379" fmla="*/ 7481819 w 12192000"/>
              <a:gd name="connsiteY379" fmla="*/ 809863 h 1839213"/>
              <a:gd name="connsiteX380" fmla="*/ 7481819 w 12192000"/>
              <a:gd name="connsiteY380" fmla="*/ 821078 h 1839213"/>
              <a:gd name="connsiteX381" fmla="*/ 7435358 w 12192000"/>
              <a:gd name="connsiteY381" fmla="*/ 821078 h 1839213"/>
              <a:gd name="connsiteX382" fmla="*/ 7435358 w 12192000"/>
              <a:gd name="connsiteY382" fmla="*/ 809062 h 1839213"/>
              <a:gd name="connsiteX383" fmla="*/ 7381688 w 12192000"/>
              <a:gd name="connsiteY383" fmla="*/ 809062 h 1839213"/>
              <a:gd name="connsiteX384" fmla="*/ 7381688 w 12192000"/>
              <a:gd name="connsiteY384" fmla="*/ 820277 h 1839213"/>
              <a:gd name="connsiteX385" fmla="*/ 7356855 w 12192000"/>
              <a:gd name="connsiteY385" fmla="*/ 820277 h 1839213"/>
              <a:gd name="connsiteX386" fmla="*/ 7356855 w 12192000"/>
              <a:gd name="connsiteY386" fmla="*/ 935628 h 1839213"/>
              <a:gd name="connsiteX387" fmla="*/ 7297577 w 12192000"/>
              <a:gd name="connsiteY387" fmla="*/ 935628 h 1839213"/>
              <a:gd name="connsiteX388" fmla="*/ 7297577 w 12192000"/>
              <a:gd name="connsiteY388" fmla="*/ 1091833 h 1839213"/>
              <a:gd name="connsiteX389" fmla="*/ 7282357 w 12192000"/>
              <a:gd name="connsiteY389" fmla="*/ 1091833 h 1839213"/>
              <a:gd name="connsiteX390" fmla="*/ 7273546 w 12192000"/>
              <a:gd name="connsiteY390" fmla="*/ 1101446 h 1839213"/>
              <a:gd name="connsiteX391" fmla="*/ 7273546 w 12192000"/>
              <a:gd name="connsiteY391" fmla="*/ 1331347 h 1839213"/>
              <a:gd name="connsiteX392" fmla="*/ 7254320 w 12192000"/>
              <a:gd name="connsiteY392" fmla="*/ 1331347 h 1839213"/>
              <a:gd name="connsiteX393" fmla="*/ 7254320 w 12192000"/>
              <a:gd name="connsiteY393" fmla="*/ 1422667 h 1839213"/>
              <a:gd name="connsiteX394" fmla="*/ 7187032 w 12192000"/>
              <a:gd name="connsiteY394" fmla="*/ 1422667 h 1839213"/>
              <a:gd name="connsiteX395" fmla="*/ 7062869 w 12192000"/>
              <a:gd name="connsiteY395" fmla="*/ 416547 h 1839213"/>
              <a:gd name="connsiteX396" fmla="*/ 6476500 w 12192000"/>
              <a:gd name="connsiteY396" fmla="*/ 525490 h 1839213"/>
              <a:gd name="connsiteX397" fmla="*/ 6337918 w 12192000"/>
              <a:gd name="connsiteY397" fmla="*/ 631228 h 1839213"/>
              <a:gd name="connsiteX398" fmla="*/ 6250603 w 12192000"/>
              <a:gd name="connsiteY398" fmla="*/ 1228012 h 1839213"/>
              <a:gd name="connsiteX399" fmla="*/ 6224168 w 12192000"/>
              <a:gd name="connsiteY399" fmla="*/ 1228012 h 1839213"/>
              <a:gd name="connsiteX400" fmla="*/ 6224168 w 12192000"/>
              <a:gd name="connsiteY400" fmla="*/ 1199174 h 1839213"/>
              <a:gd name="connsiteX401" fmla="*/ 6214556 w 12192000"/>
              <a:gd name="connsiteY401" fmla="*/ 1199174 h 1839213"/>
              <a:gd name="connsiteX402" fmla="*/ 6214556 w 12192000"/>
              <a:gd name="connsiteY402" fmla="*/ 1124676 h 1839213"/>
              <a:gd name="connsiteX403" fmla="*/ 6197734 w 12192000"/>
              <a:gd name="connsiteY403" fmla="*/ 1124676 h 1839213"/>
              <a:gd name="connsiteX404" fmla="*/ 6197734 w 12192000"/>
              <a:gd name="connsiteY404" fmla="*/ 1135090 h 1839213"/>
              <a:gd name="connsiteX405" fmla="*/ 6134451 w 12192000"/>
              <a:gd name="connsiteY405" fmla="*/ 1135090 h 1839213"/>
              <a:gd name="connsiteX406" fmla="*/ 6134451 w 12192000"/>
              <a:gd name="connsiteY406" fmla="*/ 1212792 h 1839213"/>
              <a:gd name="connsiteX407" fmla="*/ 6059152 w 12192000"/>
              <a:gd name="connsiteY407" fmla="*/ 1212792 h 1839213"/>
              <a:gd name="connsiteX408" fmla="*/ 6059152 w 12192000"/>
              <a:gd name="connsiteY408" fmla="*/ 1232017 h 1839213"/>
              <a:gd name="connsiteX409" fmla="*/ 6064759 w 12192000"/>
              <a:gd name="connsiteY409" fmla="*/ 1232017 h 1839213"/>
              <a:gd name="connsiteX410" fmla="*/ 6064759 w 12192000"/>
              <a:gd name="connsiteY410" fmla="*/ 1318531 h 1839213"/>
              <a:gd name="connsiteX411" fmla="*/ 6042330 w 12192000"/>
              <a:gd name="connsiteY411" fmla="*/ 1318531 h 1839213"/>
              <a:gd name="connsiteX412" fmla="*/ 6042330 w 12192000"/>
              <a:gd name="connsiteY412" fmla="*/ 1562050 h 1839213"/>
              <a:gd name="connsiteX413" fmla="*/ 6003879 w 12192000"/>
              <a:gd name="connsiteY413" fmla="*/ 1562050 h 1839213"/>
              <a:gd name="connsiteX414" fmla="*/ 6003879 w 12192000"/>
              <a:gd name="connsiteY414" fmla="*/ 1539621 h 1839213"/>
              <a:gd name="connsiteX415" fmla="*/ 5962225 w 12192000"/>
              <a:gd name="connsiteY415" fmla="*/ 1539621 h 1839213"/>
              <a:gd name="connsiteX416" fmla="*/ 5962225 w 12192000"/>
              <a:gd name="connsiteY416" fmla="*/ 1489955 h 1839213"/>
              <a:gd name="connsiteX417" fmla="*/ 5954214 w 12192000"/>
              <a:gd name="connsiteY417" fmla="*/ 1489955 h 1839213"/>
              <a:gd name="connsiteX418" fmla="*/ 5954214 w 12192000"/>
              <a:gd name="connsiteY418" fmla="*/ 1283284 h 1839213"/>
              <a:gd name="connsiteX419" fmla="*/ 5898140 w 12192000"/>
              <a:gd name="connsiteY419" fmla="*/ 1283284 h 1839213"/>
              <a:gd name="connsiteX420" fmla="*/ 5860491 w 12192000"/>
              <a:gd name="connsiteY420" fmla="*/ 620815 h 1839213"/>
              <a:gd name="connsiteX421" fmla="*/ 5818837 w 12192000"/>
              <a:gd name="connsiteY421" fmla="*/ 28838 h 1839213"/>
              <a:gd name="connsiteX422" fmla="*/ 5782789 w 12192000"/>
              <a:gd name="connsiteY422" fmla="*/ 16021 h 1839213"/>
              <a:gd name="connsiteX423" fmla="*/ 5777182 w 12192000"/>
              <a:gd name="connsiteY423" fmla="*/ 16021 h 1839213"/>
              <a:gd name="connsiteX424" fmla="*/ 5777182 w 12192000"/>
              <a:gd name="connsiteY424" fmla="*/ 20026 h 1839213"/>
              <a:gd name="connsiteX425" fmla="*/ 5659427 w 12192000"/>
              <a:gd name="connsiteY425" fmla="*/ 20026 h 1839213"/>
              <a:gd name="connsiteX426" fmla="*/ 5659427 w 12192000"/>
              <a:gd name="connsiteY426" fmla="*/ 0 h 1839213"/>
              <a:gd name="connsiteX427" fmla="*/ 5647412 w 12192000"/>
              <a:gd name="connsiteY427" fmla="*/ 0 h 1839213"/>
              <a:gd name="connsiteX428" fmla="*/ 5647412 w 12192000"/>
              <a:gd name="connsiteY428" fmla="*/ 16021 h 1839213"/>
              <a:gd name="connsiteX429" fmla="*/ 5598548 w 12192000"/>
              <a:gd name="connsiteY429" fmla="*/ 16021 h 1839213"/>
              <a:gd name="connsiteX430" fmla="*/ 5580123 w 12192000"/>
              <a:gd name="connsiteY430" fmla="*/ 686501 h 1839213"/>
              <a:gd name="connsiteX431" fmla="*/ 5580123 w 12192000"/>
              <a:gd name="connsiteY431" fmla="*/ 1188760 h 1839213"/>
              <a:gd name="connsiteX432" fmla="*/ 5557694 w 12192000"/>
              <a:gd name="connsiteY432" fmla="*/ 1188760 h 1839213"/>
              <a:gd name="connsiteX433" fmla="*/ 5557694 w 12192000"/>
              <a:gd name="connsiteY433" fmla="*/ 1272871 h 1839213"/>
              <a:gd name="connsiteX434" fmla="*/ 5543275 w 12192000"/>
              <a:gd name="connsiteY434" fmla="*/ 1272871 h 1839213"/>
              <a:gd name="connsiteX435" fmla="*/ 5543275 w 12192000"/>
              <a:gd name="connsiteY435" fmla="*/ 1292897 h 1839213"/>
              <a:gd name="connsiteX436" fmla="*/ 5496814 w 12192000"/>
              <a:gd name="connsiteY436" fmla="*/ 1292897 h 1839213"/>
              <a:gd name="connsiteX437" fmla="*/ 5496814 w 12192000"/>
              <a:gd name="connsiteY437" fmla="*/ 1256850 h 1839213"/>
              <a:gd name="connsiteX438" fmla="*/ 5475186 w 12192000"/>
              <a:gd name="connsiteY438" fmla="*/ 1256850 h 1839213"/>
              <a:gd name="connsiteX439" fmla="*/ 5475186 w 12192000"/>
              <a:gd name="connsiteY439" fmla="*/ 1273672 h 1839213"/>
              <a:gd name="connsiteX440" fmla="*/ 5368646 w 12192000"/>
              <a:gd name="connsiteY440" fmla="*/ 1273672 h 1839213"/>
              <a:gd name="connsiteX441" fmla="*/ 5368646 w 12192000"/>
              <a:gd name="connsiteY441" fmla="*/ 948445 h 1839213"/>
              <a:gd name="connsiteX442" fmla="*/ 5282132 w 12192000"/>
              <a:gd name="connsiteY442" fmla="*/ 948445 h 1839213"/>
              <a:gd name="connsiteX443" fmla="*/ 5282132 w 12192000"/>
              <a:gd name="connsiteY443" fmla="*/ 930021 h 1839213"/>
              <a:gd name="connsiteX444" fmla="*/ 5246085 w 12192000"/>
              <a:gd name="connsiteY444" fmla="*/ 930021 h 1839213"/>
              <a:gd name="connsiteX445" fmla="*/ 5242080 w 12192000"/>
              <a:gd name="connsiteY445" fmla="*/ 938832 h 1839213"/>
              <a:gd name="connsiteX446" fmla="*/ 5143550 w 12192000"/>
              <a:gd name="connsiteY446" fmla="*/ 938832 h 1839213"/>
              <a:gd name="connsiteX447" fmla="*/ 5143550 w 12192000"/>
              <a:gd name="connsiteY447" fmla="*/ 961262 h 1839213"/>
              <a:gd name="connsiteX448" fmla="*/ 5109105 w 12192000"/>
              <a:gd name="connsiteY448" fmla="*/ 961262 h 1839213"/>
              <a:gd name="connsiteX449" fmla="*/ 5109105 w 12192000"/>
              <a:gd name="connsiteY449" fmla="*/ 1134289 h 1839213"/>
              <a:gd name="connsiteX450" fmla="*/ 5089079 w 12192000"/>
              <a:gd name="connsiteY450" fmla="*/ 1153514 h 1839213"/>
              <a:gd name="connsiteX451" fmla="*/ 5089079 w 12192000"/>
              <a:gd name="connsiteY451" fmla="*/ 1202378 h 1839213"/>
              <a:gd name="connsiteX452" fmla="*/ 5076262 w 12192000"/>
              <a:gd name="connsiteY452" fmla="*/ 1202378 h 1839213"/>
              <a:gd name="connsiteX453" fmla="*/ 5076262 w 12192000"/>
              <a:gd name="connsiteY453" fmla="*/ 1262457 h 1839213"/>
              <a:gd name="connsiteX454" fmla="*/ 4999361 w 12192000"/>
              <a:gd name="connsiteY454" fmla="*/ 1262457 h 1839213"/>
              <a:gd name="connsiteX455" fmla="*/ 4999361 w 12192000"/>
              <a:gd name="connsiteY455" fmla="*/ 1314525 h 1839213"/>
              <a:gd name="connsiteX456" fmla="*/ 4974529 w 12192000"/>
              <a:gd name="connsiteY456" fmla="*/ 1314525 h 1839213"/>
              <a:gd name="connsiteX457" fmla="*/ 4974529 w 12192000"/>
              <a:gd name="connsiteY457" fmla="*/ 1568459 h 1839213"/>
              <a:gd name="connsiteX458" fmla="*/ 4953701 w 12192000"/>
              <a:gd name="connsiteY458" fmla="*/ 1568459 h 1839213"/>
              <a:gd name="connsiteX459" fmla="*/ 4953701 w 12192000"/>
              <a:gd name="connsiteY459" fmla="*/ 904387 h 1839213"/>
              <a:gd name="connsiteX460" fmla="*/ 4898429 w 12192000"/>
              <a:gd name="connsiteY460" fmla="*/ 904387 h 1839213"/>
              <a:gd name="connsiteX461" fmla="*/ 4898429 w 12192000"/>
              <a:gd name="connsiteY461" fmla="*/ 890769 h 1839213"/>
              <a:gd name="connsiteX462" fmla="*/ 4743024 w 12192000"/>
              <a:gd name="connsiteY462" fmla="*/ 890769 h 1839213"/>
              <a:gd name="connsiteX463" fmla="*/ 4743024 w 12192000"/>
              <a:gd name="connsiteY463" fmla="*/ 901984 h 1839213"/>
              <a:gd name="connsiteX464" fmla="*/ 4705375 w 12192000"/>
              <a:gd name="connsiteY464" fmla="*/ 901984 h 1839213"/>
              <a:gd name="connsiteX465" fmla="*/ 4705375 w 12192000"/>
              <a:gd name="connsiteY465" fmla="*/ 1249640 h 1839213"/>
              <a:gd name="connsiteX466" fmla="*/ 4694161 w 12192000"/>
              <a:gd name="connsiteY466" fmla="*/ 1249640 h 1839213"/>
              <a:gd name="connsiteX467" fmla="*/ 4694161 w 12192000"/>
              <a:gd name="connsiteY467" fmla="*/ 1229614 h 1839213"/>
              <a:gd name="connsiteX468" fmla="*/ 4678140 w 12192000"/>
              <a:gd name="connsiteY468" fmla="*/ 1229614 h 1839213"/>
              <a:gd name="connsiteX469" fmla="*/ 4678140 w 12192000"/>
              <a:gd name="connsiteY469" fmla="*/ 1207184 h 1839213"/>
              <a:gd name="connsiteX470" fmla="*/ 4578809 w 12192000"/>
              <a:gd name="connsiteY470" fmla="*/ 1207184 h 1839213"/>
              <a:gd name="connsiteX471" fmla="*/ 4578809 w 12192000"/>
              <a:gd name="connsiteY471" fmla="*/ 1147106 h 1839213"/>
              <a:gd name="connsiteX472" fmla="*/ 4571600 w 12192000"/>
              <a:gd name="connsiteY472" fmla="*/ 1147106 h 1839213"/>
              <a:gd name="connsiteX473" fmla="*/ 4571600 w 12192000"/>
              <a:gd name="connsiteY473" fmla="*/ 1259253 h 1839213"/>
              <a:gd name="connsiteX474" fmla="*/ 4537155 w 12192000"/>
              <a:gd name="connsiteY474" fmla="*/ 1256850 h 1839213"/>
              <a:gd name="connsiteX475" fmla="*/ 4537155 w 12192000"/>
              <a:gd name="connsiteY475" fmla="*/ 986895 h 1839213"/>
              <a:gd name="connsiteX476" fmla="*/ 4532348 w 12192000"/>
              <a:gd name="connsiteY476" fmla="*/ 979686 h 1839213"/>
              <a:gd name="connsiteX477" fmla="*/ 4516327 w 12192000"/>
              <a:gd name="connsiteY477" fmla="*/ 979686 h 1839213"/>
              <a:gd name="connsiteX478" fmla="*/ 4516327 w 12192000"/>
              <a:gd name="connsiteY478" fmla="*/ 967670 h 1839213"/>
              <a:gd name="connsiteX479" fmla="*/ 4470667 w 12192000"/>
              <a:gd name="connsiteY479" fmla="*/ 967670 h 1839213"/>
              <a:gd name="connsiteX480" fmla="*/ 4470667 w 12192000"/>
              <a:gd name="connsiteY480" fmla="*/ 950047 h 1839213"/>
              <a:gd name="connsiteX481" fmla="*/ 4367332 w 12192000"/>
              <a:gd name="connsiteY481" fmla="*/ 950047 h 1839213"/>
              <a:gd name="connsiteX482" fmla="*/ 4367332 w 12192000"/>
              <a:gd name="connsiteY482" fmla="*/ 954052 h 1839213"/>
              <a:gd name="connsiteX483" fmla="*/ 4361724 w 12192000"/>
              <a:gd name="connsiteY483" fmla="*/ 954052 h 1839213"/>
              <a:gd name="connsiteX484" fmla="*/ 4361724 w 12192000"/>
              <a:gd name="connsiteY484" fmla="*/ 942837 h 1839213"/>
              <a:gd name="connsiteX485" fmla="*/ 4346504 w 12192000"/>
              <a:gd name="connsiteY485" fmla="*/ 942837 h 1839213"/>
              <a:gd name="connsiteX486" fmla="*/ 4346504 w 12192000"/>
              <a:gd name="connsiteY486" fmla="*/ 971675 h 1839213"/>
              <a:gd name="connsiteX487" fmla="*/ 4296038 w 12192000"/>
              <a:gd name="connsiteY487" fmla="*/ 971675 h 1839213"/>
              <a:gd name="connsiteX488" fmla="*/ 4296038 w 12192000"/>
              <a:gd name="connsiteY488" fmla="*/ 983691 h 1839213"/>
              <a:gd name="connsiteX489" fmla="*/ 4158257 w 12192000"/>
              <a:gd name="connsiteY489" fmla="*/ 983691 h 1839213"/>
              <a:gd name="connsiteX490" fmla="*/ 4158257 w 12192000"/>
              <a:gd name="connsiteY490" fmla="*/ 997309 h 1839213"/>
              <a:gd name="connsiteX491" fmla="*/ 4098979 w 12192000"/>
              <a:gd name="connsiteY491" fmla="*/ 997309 h 1839213"/>
              <a:gd name="connsiteX492" fmla="*/ 4098979 w 12192000"/>
              <a:gd name="connsiteY492" fmla="*/ 1199174 h 1839213"/>
              <a:gd name="connsiteX493" fmla="*/ 4050115 w 12192000"/>
              <a:gd name="connsiteY493" fmla="*/ 1199174 h 1839213"/>
              <a:gd name="connsiteX494" fmla="*/ 4050115 w 12192000"/>
              <a:gd name="connsiteY494" fmla="*/ 1181551 h 1839213"/>
              <a:gd name="connsiteX495" fmla="*/ 3981225 w 12192000"/>
              <a:gd name="connsiteY495" fmla="*/ 1181551 h 1839213"/>
              <a:gd name="connsiteX496" fmla="*/ 3981225 w 12192000"/>
              <a:gd name="connsiteY496" fmla="*/ 1189561 h 1839213"/>
              <a:gd name="connsiteX497" fmla="*/ 3965204 w 12192000"/>
              <a:gd name="connsiteY497" fmla="*/ 1189561 h 1839213"/>
              <a:gd name="connsiteX498" fmla="*/ 3965204 w 12192000"/>
              <a:gd name="connsiteY498" fmla="*/ 1173540 h 1839213"/>
              <a:gd name="connsiteX499" fmla="*/ 3933162 w 12192000"/>
              <a:gd name="connsiteY499" fmla="*/ 1173540 h 1839213"/>
              <a:gd name="connsiteX500" fmla="*/ 3933162 w 12192000"/>
              <a:gd name="connsiteY500" fmla="*/ 1191964 h 1839213"/>
              <a:gd name="connsiteX501" fmla="*/ 3903523 w 12192000"/>
              <a:gd name="connsiteY501" fmla="*/ 1191964 h 1839213"/>
              <a:gd name="connsiteX502" fmla="*/ 3903523 w 12192000"/>
              <a:gd name="connsiteY502" fmla="*/ 1058189 h 1839213"/>
              <a:gd name="connsiteX503" fmla="*/ 3896313 w 12192000"/>
              <a:gd name="connsiteY503" fmla="*/ 1058189 h 1839213"/>
              <a:gd name="connsiteX504" fmla="*/ 3896313 w 12192000"/>
              <a:gd name="connsiteY504" fmla="*/ 1067801 h 1839213"/>
              <a:gd name="connsiteX505" fmla="*/ 3873884 w 12192000"/>
              <a:gd name="connsiteY505" fmla="*/ 1067801 h 1839213"/>
              <a:gd name="connsiteX506" fmla="*/ 3873884 w 12192000"/>
              <a:gd name="connsiteY506" fmla="*/ 945241 h 1839213"/>
              <a:gd name="connsiteX507" fmla="*/ 3856261 w 12192000"/>
              <a:gd name="connsiteY507" fmla="*/ 945241 h 1839213"/>
              <a:gd name="connsiteX508" fmla="*/ 3856261 w 12192000"/>
              <a:gd name="connsiteY508" fmla="*/ 953251 h 1839213"/>
              <a:gd name="connsiteX509" fmla="*/ 3839439 w 12192000"/>
              <a:gd name="connsiteY509" fmla="*/ 953251 h 1839213"/>
              <a:gd name="connsiteX510" fmla="*/ 3839439 w 12192000"/>
              <a:gd name="connsiteY510" fmla="*/ 949246 h 1839213"/>
              <a:gd name="connsiteX511" fmla="*/ 3821816 w 12192000"/>
              <a:gd name="connsiteY511" fmla="*/ 949246 h 1839213"/>
              <a:gd name="connsiteX512" fmla="*/ 3821816 w 12192000"/>
              <a:gd name="connsiteY512" fmla="*/ 952450 h 1839213"/>
              <a:gd name="connsiteX513" fmla="*/ 3771349 w 12192000"/>
              <a:gd name="connsiteY513" fmla="*/ 952450 h 1839213"/>
              <a:gd name="connsiteX514" fmla="*/ 3771349 w 12192000"/>
              <a:gd name="connsiteY514" fmla="*/ 966068 h 1839213"/>
              <a:gd name="connsiteX515" fmla="*/ 3717679 w 12192000"/>
              <a:gd name="connsiteY515" fmla="*/ 966068 h 1839213"/>
              <a:gd name="connsiteX516" fmla="*/ 3717679 w 12192000"/>
              <a:gd name="connsiteY516" fmla="*/ 913199 h 1839213"/>
              <a:gd name="connsiteX517" fmla="*/ 3714475 w 12192000"/>
              <a:gd name="connsiteY517" fmla="*/ 913199 h 1839213"/>
              <a:gd name="connsiteX518" fmla="*/ 3714475 w 12192000"/>
              <a:gd name="connsiteY518" fmla="*/ 966869 h 1839213"/>
              <a:gd name="connsiteX519" fmla="*/ 3687239 w 12192000"/>
              <a:gd name="connsiteY519" fmla="*/ 966869 h 1839213"/>
              <a:gd name="connsiteX520" fmla="*/ 3687239 w 12192000"/>
              <a:gd name="connsiteY520" fmla="*/ 986895 h 1839213"/>
              <a:gd name="connsiteX521" fmla="*/ 3657600 w 12192000"/>
              <a:gd name="connsiteY521" fmla="*/ 986895 h 1839213"/>
              <a:gd name="connsiteX522" fmla="*/ 3602328 w 12192000"/>
              <a:gd name="connsiteY522" fmla="*/ 1003717 h 1839213"/>
              <a:gd name="connsiteX523" fmla="*/ 3602328 w 12192000"/>
              <a:gd name="connsiteY523" fmla="*/ 1022141 h 1839213"/>
              <a:gd name="connsiteX524" fmla="*/ 3594317 w 12192000"/>
              <a:gd name="connsiteY524" fmla="*/ 1022141 h 1839213"/>
              <a:gd name="connsiteX525" fmla="*/ 3594317 w 12192000"/>
              <a:gd name="connsiteY525" fmla="*/ 1012529 h 1839213"/>
              <a:gd name="connsiteX526" fmla="*/ 3545453 w 12192000"/>
              <a:gd name="connsiteY526" fmla="*/ 1012529 h 1839213"/>
              <a:gd name="connsiteX527" fmla="*/ 3545453 w 12192000"/>
              <a:gd name="connsiteY527" fmla="*/ 461406 h 1839213"/>
              <a:gd name="connsiteX528" fmla="*/ 3402866 w 12192000"/>
              <a:gd name="connsiteY528" fmla="*/ 461406 h 1839213"/>
              <a:gd name="connsiteX529" fmla="*/ 3402866 w 12192000"/>
              <a:gd name="connsiteY529" fmla="*/ 437374 h 1839213"/>
              <a:gd name="connsiteX530" fmla="*/ 3394855 w 12192000"/>
              <a:gd name="connsiteY530" fmla="*/ 437374 h 1839213"/>
              <a:gd name="connsiteX531" fmla="*/ 3394855 w 12192000"/>
              <a:gd name="connsiteY531" fmla="*/ 449390 h 1839213"/>
              <a:gd name="connsiteX532" fmla="*/ 3281106 w 12192000"/>
              <a:gd name="connsiteY532" fmla="*/ 449390 h 1839213"/>
              <a:gd name="connsiteX533" fmla="*/ 3281106 w 12192000"/>
              <a:gd name="connsiteY533" fmla="*/ 781826 h 1839213"/>
              <a:gd name="connsiteX534" fmla="*/ 3208210 w 12192000"/>
              <a:gd name="connsiteY534" fmla="*/ 781826 h 1839213"/>
              <a:gd name="connsiteX535" fmla="*/ 3208210 w 12192000"/>
              <a:gd name="connsiteY535" fmla="*/ 1120671 h 1839213"/>
              <a:gd name="connsiteX536" fmla="*/ 3172163 w 12192000"/>
              <a:gd name="connsiteY536" fmla="*/ 1120671 h 1839213"/>
              <a:gd name="connsiteX537" fmla="*/ 3172163 w 12192000"/>
              <a:gd name="connsiteY537" fmla="*/ 759397 h 1839213"/>
              <a:gd name="connsiteX538" fmla="*/ 2893397 w 12192000"/>
              <a:gd name="connsiteY538" fmla="*/ 759397 h 1839213"/>
              <a:gd name="connsiteX539" fmla="*/ 2893397 w 12192000"/>
              <a:gd name="connsiteY539" fmla="*/ 1132687 h 1839213"/>
              <a:gd name="connsiteX540" fmla="*/ 2881382 w 12192000"/>
              <a:gd name="connsiteY540" fmla="*/ 1132687 h 1839213"/>
              <a:gd name="connsiteX541" fmla="*/ 2881382 w 12192000"/>
              <a:gd name="connsiteY541" fmla="*/ 1173540 h 1839213"/>
              <a:gd name="connsiteX542" fmla="*/ 2840528 w 12192000"/>
              <a:gd name="connsiteY542" fmla="*/ 1173540 h 1839213"/>
              <a:gd name="connsiteX543" fmla="*/ 2840528 w 12192000"/>
              <a:gd name="connsiteY543" fmla="*/ 1115063 h 1839213"/>
              <a:gd name="connsiteX544" fmla="*/ 2830915 w 12192000"/>
              <a:gd name="connsiteY544" fmla="*/ 1115063 h 1839213"/>
              <a:gd name="connsiteX545" fmla="*/ 2830915 w 12192000"/>
              <a:gd name="connsiteY545" fmla="*/ 1275274 h 1839213"/>
              <a:gd name="connsiteX546" fmla="*/ 2806083 w 12192000"/>
              <a:gd name="connsiteY546" fmla="*/ 1275274 h 1839213"/>
              <a:gd name="connsiteX547" fmla="*/ 2806083 w 12192000"/>
              <a:gd name="connsiteY547" fmla="*/ 1452306 h 1839213"/>
              <a:gd name="connsiteX548" fmla="*/ 2783653 w 12192000"/>
              <a:gd name="connsiteY548" fmla="*/ 1452306 h 1839213"/>
              <a:gd name="connsiteX549" fmla="*/ 2783653 w 12192000"/>
              <a:gd name="connsiteY549" fmla="*/ 1422667 h 1839213"/>
              <a:gd name="connsiteX550" fmla="*/ 2754014 w 12192000"/>
              <a:gd name="connsiteY550" fmla="*/ 1422667 h 1839213"/>
              <a:gd name="connsiteX551" fmla="*/ 2754014 w 12192000"/>
              <a:gd name="connsiteY551" fmla="*/ 1161524 h 1839213"/>
              <a:gd name="connsiteX552" fmla="*/ 2726779 w 12192000"/>
              <a:gd name="connsiteY552" fmla="*/ 1161524 h 1839213"/>
              <a:gd name="connsiteX553" fmla="*/ 2726779 w 12192000"/>
              <a:gd name="connsiteY553" fmla="*/ 990099 h 1839213"/>
              <a:gd name="connsiteX554" fmla="*/ 2701946 w 12192000"/>
              <a:gd name="connsiteY554" fmla="*/ 990099 h 1839213"/>
              <a:gd name="connsiteX555" fmla="*/ 2701946 w 12192000"/>
              <a:gd name="connsiteY555" fmla="*/ 903586 h 1839213"/>
              <a:gd name="connsiteX556" fmla="*/ 2698742 w 12192000"/>
              <a:gd name="connsiteY556" fmla="*/ 903586 h 1839213"/>
              <a:gd name="connsiteX557" fmla="*/ 2698742 w 12192000"/>
              <a:gd name="connsiteY557" fmla="*/ 955654 h 1839213"/>
              <a:gd name="connsiteX558" fmla="*/ 2673108 w 12192000"/>
              <a:gd name="connsiteY558" fmla="*/ 938832 h 1839213"/>
              <a:gd name="connsiteX559" fmla="*/ 2673108 w 12192000"/>
              <a:gd name="connsiteY559" fmla="*/ 909193 h 1839213"/>
              <a:gd name="connsiteX560" fmla="*/ 2659490 w 12192000"/>
              <a:gd name="connsiteY560" fmla="*/ 893172 h 1839213"/>
              <a:gd name="connsiteX561" fmla="*/ 2659490 w 12192000"/>
              <a:gd name="connsiteY561" fmla="*/ 873146 h 1839213"/>
              <a:gd name="connsiteX562" fmla="*/ 2651480 w 12192000"/>
              <a:gd name="connsiteY562" fmla="*/ 873146 h 1839213"/>
              <a:gd name="connsiteX563" fmla="*/ 2557757 w 12192000"/>
              <a:gd name="connsiteY563" fmla="*/ 961262 h 1839213"/>
              <a:gd name="connsiteX564" fmla="*/ 2557757 w 12192000"/>
              <a:gd name="connsiteY564" fmla="*/ 968471 h 1839213"/>
              <a:gd name="connsiteX565" fmla="*/ 2545741 w 12192000"/>
              <a:gd name="connsiteY565" fmla="*/ 978885 h 1839213"/>
              <a:gd name="connsiteX566" fmla="*/ 2545741 w 12192000"/>
              <a:gd name="connsiteY566" fmla="*/ 991702 h 1839213"/>
              <a:gd name="connsiteX567" fmla="*/ 2515301 w 12192000"/>
              <a:gd name="connsiteY567" fmla="*/ 991702 h 1839213"/>
              <a:gd name="connsiteX568" fmla="*/ 2515301 w 12192000"/>
              <a:gd name="connsiteY568" fmla="*/ 1124676 h 1839213"/>
              <a:gd name="connsiteX569" fmla="*/ 2503285 w 12192000"/>
              <a:gd name="connsiteY569" fmla="*/ 1124676 h 1839213"/>
              <a:gd name="connsiteX570" fmla="*/ 2503285 w 12192000"/>
              <a:gd name="connsiteY570" fmla="*/ 1271268 h 1839213"/>
              <a:gd name="connsiteX571" fmla="*/ 2496076 w 12192000"/>
              <a:gd name="connsiteY571" fmla="*/ 1271268 h 1839213"/>
              <a:gd name="connsiteX572" fmla="*/ 2496076 w 12192000"/>
              <a:gd name="connsiteY572" fmla="*/ 1284085 h 1839213"/>
              <a:gd name="connsiteX573" fmla="*/ 2475248 w 12192000"/>
              <a:gd name="connsiteY573" fmla="*/ 1306515 h 1839213"/>
              <a:gd name="connsiteX574" fmla="*/ 2475248 w 12192000"/>
              <a:gd name="connsiteY574" fmla="*/ 1322536 h 1839213"/>
              <a:gd name="connsiteX575" fmla="*/ 2448013 w 12192000"/>
              <a:gd name="connsiteY575" fmla="*/ 1322536 h 1839213"/>
              <a:gd name="connsiteX576" fmla="*/ 2448013 w 12192000"/>
              <a:gd name="connsiteY576" fmla="*/ 1340159 h 1839213"/>
              <a:gd name="connsiteX577" fmla="*/ 2453620 w 12192000"/>
              <a:gd name="connsiteY577" fmla="*/ 1340159 h 1839213"/>
              <a:gd name="connsiteX578" fmla="*/ 2453620 w 12192000"/>
              <a:gd name="connsiteY578" fmla="*/ 1390625 h 1839213"/>
              <a:gd name="connsiteX579" fmla="*/ 2413567 w 12192000"/>
              <a:gd name="connsiteY579" fmla="*/ 1390625 h 1839213"/>
              <a:gd name="connsiteX580" fmla="*/ 2413567 w 12192000"/>
              <a:gd name="connsiteY580" fmla="*/ 1419463 h 1839213"/>
              <a:gd name="connsiteX581" fmla="*/ 2410363 w 12192000"/>
              <a:gd name="connsiteY581" fmla="*/ 1416259 h 1839213"/>
              <a:gd name="connsiteX582" fmla="*/ 2403955 w 12192000"/>
              <a:gd name="connsiteY582" fmla="*/ 1407447 h 1839213"/>
              <a:gd name="connsiteX583" fmla="*/ 2382326 w 12192000"/>
              <a:gd name="connsiteY583" fmla="*/ 1407447 h 1839213"/>
              <a:gd name="connsiteX584" fmla="*/ 2382326 w 12192000"/>
              <a:gd name="connsiteY584" fmla="*/ 1398636 h 1839213"/>
              <a:gd name="connsiteX585" fmla="*/ 2363902 w 12192000"/>
              <a:gd name="connsiteY585" fmla="*/ 1398636 h 1839213"/>
              <a:gd name="connsiteX586" fmla="*/ 2363902 w 12192000"/>
              <a:gd name="connsiteY586" fmla="*/ 1391426 h 1839213"/>
              <a:gd name="connsiteX587" fmla="*/ 2348682 w 12192000"/>
              <a:gd name="connsiteY587" fmla="*/ 1391426 h 1839213"/>
              <a:gd name="connsiteX588" fmla="*/ 2340672 w 12192000"/>
              <a:gd name="connsiteY588" fmla="*/ 1384217 h 1839213"/>
              <a:gd name="connsiteX589" fmla="*/ 2340672 w 12192000"/>
              <a:gd name="connsiteY589" fmla="*/ 1374604 h 1839213"/>
              <a:gd name="connsiteX590" fmla="*/ 2312635 w 12192000"/>
              <a:gd name="connsiteY590" fmla="*/ 1374604 h 1839213"/>
              <a:gd name="connsiteX591" fmla="*/ 2312635 w 12192000"/>
              <a:gd name="connsiteY591" fmla="*/ 1368997 h 1839213"/>
              <a:gd name="connsiteX592" fmla="*/ 2303824 w 12192000"/>
              <a:gd name="connsiteY592" fmla="*/ 1368997 h 1839213"/>
              <a:gd name="connsiteX593" fmla="*/ 2303824 w 12192000"/>
              <a:gd name="connsiteY593" fmla="*/ 1374604 h 1839213"/>
              <a:gd name="connsiteX594" fmla="*/ 2265373 w 12192000"/>
              <a:gd name="connsiteY594" fmla="*/ 1374604 h 1839213"/>
              <a:gd name="connsiteX595" fmla="*/ 2265373 w 12192000"/>
              <a:gd name="connsiteY595" fmla="*/ 1408248 h 1839213"/>
              <a:gd name="connsiteX596" fmla="*/ 2238137 w 12192000"/>
              <a:gd name="connsiteY596" fmla="*/ 1408248 h 1839213"/>
              <a:gd name="connsiteX597" fmla="*/ 2238137 w 12192000"/>
              <a:gd name="connsiteY597" fmla="*/ 1429076 h 1839213"/>
              <a:gd name="connsiteX598" fmla="*/ 2227724 w 12192000"/>
              <a:gd name="connsiteY598" fmla="*/ 1429076 h 1839213"/>
              <a:gd name="connsiteX599" fmla="*/ 2227724 w 12192000"/>
              <a:gd name="connsiteY599" fmla="*/ 1437887 h 1839213"/>
              <a:gd name="connsiteX600" fmla="*/ 2181263 w 12192000"/>
              <a:gd name="connsiteY600" fmla="*/ 1437887 h 1839213"/>
              <a:gd name="connsiteX601" fmla="*/ 2181263 w 12192000"/>
              <a:gd name="connsiteY601" fmla="*/ 1335353 h 1839213"/>
              <a:gd name="connsiteX602" fmla="*/ 2178860 w 12192000"/>
              <a:gd name="connsiteY602" fmla="*/ 1335353 h 1839213"/>
              <a:gd name="connsiteX603" fmla="*/ 2178860 w 12192000"/>
              <a:gd name="connsiteY603" fmla="*/ 1254446 h 1839213"/>
              <a:gd name="connsiteX604" fmla="*/ 2182865 w 12192000"/>
              <a:gd name="connsiteY604" fmla="*/ 1254446 h 1839213"/>
              <a:gd name="connsiteX605" fmla="*/ 2182865 w 12192000"/>
              <a:gd name="connsiteY605" fmla="*/ 1236022 h 1839213"/>
              <a:gd name="connsiteX606" fmla="*/ 2174854 w 12192000"/>
              <a:gd name="connsiteY606" fmla="*/ 1210389 h 1839213"/>
              <a:gd name="connsiteX607" fmla="*/ 2162838 w 12192000"/>
              <a:gd name="connsiteY607" fmla="*/ 1210389 h 1839213"/>
              <a:gd name="connsiteX608" fmla="*/ 2162838 w 12192000"/>
              <a:gd name="connsiteY608" fmla="*/ 1195169 h 1839213"/>
              <a:gd name="connsiteX609" fmla="*/ 2084336 w 12192000"/>
              <a:gd name="connsiteY609" fmla="*/ 1159922 h 1839213"/>
              <a:gd name="connsiteX610" fmla="*/ 2008236 w 12192000"/>
              <a:gd name="connsiteY610" fmla="*/ 1151111 h 1839213"/>
              <a:gd name="connsiteX611" fmla="*/ 2004230 w 12192000"/>
              <a:gd name="connsiteY611" fmla="*/ 1157519 h 1839213"/>
              <a:gd name="connsiteX612" fmla="*/ 1994618 w 12192000"/>
              <a:gd name="connsiteY612" fmla="*/ 1157519 h 1839213"/>
              <a:gd name="connsiteX613" fmla="*/ 1994618 w 12192000"/>
              <a:gd name="connsiteY613" fmla="*/ 1114262 h 1839213"/>
              <a:gd name="connsiteX614" fmla="*/ 1990612 w 12192000"/>
              <a:gd name="connsiteY614" fmla="*/ 1114262 h 1839213"/>
              <a:gd name="connsiteX615" fmla="*/ 1990612 w 12192000"/>
              <a:gd name="connsiteY615" fmla="*/ 1157519 h 1839213"/>
              <a:gd name="connsiteX616" fmla="*/ 1973790 w 12192000"/>
              <a:gd name="connsiteY616" fmla="*/ 1157519 h 1839213"/>
              <a:gd name="connsiteX617" fmla="*/ 1973790 w 12192000"/>
              <a:gd name="connsiteY617" fmla="*/ 1121472 h 1839213"/>
              <a:gd name="connsiteX618" fmla="*/ 1968183 w 12192000"/>
              <a:gd name="connsiteY618" fmla="*/ 1121472 h 1839213"/>
              <a:gd name="connsiteX619" fmla="*/ 1956167 w 12192000"/>
              <a:gd name="connsiteY619" fmla="*/ 1109456 h 1839213"/>
              <a:gd name="connsiteX620" fmla="*/ 1952963 w 12192000"/>
              <a:gd name="connsiteY620" fmla="*/ 1109456 h 1839213"/>
              <a:gd name="connsiteX621" fmla="*/ 1952963 w 12192000"/>
              <a:gd name="connsiteY621" fmla="*/ 1134289 h 1839213"/>
              <a:gd name="connsiteX622" fmla="*/ 1933738 w 12192000"/>
              <a:gd name="connsiteY622" fmla="*/ 1134289 h 1839213"/>
              <a:gd name="connsiteX623" fmla="*/ 1933738 w 12192000"/>
              <a:gd name="connsiteY623" fmla="*/ 1142299 h 1839213"/>
              <a:gd name="connsiteX624" fmla="*/ 1938544 w 12192000"/>
              <a:gd name="connsiteY624" fmla="*/ 1145503 h 1839213"/>
              <a:gd name="connsiteX625" fmla="*/ 1938544 w 12192000"/>
              <a:gd name="connsiteY625" fmla="*/ 1150310 h 1839213"/>
              <a:gd name="connsiteX626" fmla="*/ 1866449 w 12192000"/>
              <a:gd name="connsiteY626" fmla="*/ 1150310 h 1839213"/>
              <a:gd name="connsiteX627" fmla="*/ 1866449 w 12192000"/>
              <a:gd name="connsiteY627" fmla="*/ 1157519 h 1839213"/>
              <a:gd name="connsiteX628" fmla="*/ 1794355 w 12192000"/>
              <a:gd name="connsiteY628" fmla="*/ 1171137 h 1839213"/>
              <a:gd name="connsiteX629" fmla="*/ 1736679 w 12192000"/>
              <a:gd name="connsiteY629" fmla="*/ 1192765 h 1839213"/>
              <a:gd name="connsiteX630" fmla="*/ 1729470 w 12192000"/>
              <a:gd name="connsiteY630" fmla="*/ 1192765 h 1839213"/>
              <a:gd name="connsiteX631" fmla="*/ 1729470 w 12192000"/>
              <a:gd name="connsiteY631" fmla="*/ 1207184 h 1839213"/>
              <a:gd name="connsiteX632" fmla="*/ 1721459 w 12192000"/>
              <a:gd name="connsiteY632" fmla="*/ 1207184 h 1839213"/>
              <a:gd name="connsiteX633" fmla="*/ 1721459 w 12192000"/>
              <a:gd name="connsiteY633" fmla="*/ 1203179 h 1839213"/>
              <a:gd name="connsiteX634" fmla="*/ 1703836 w 12192000"/>
              <a:gd name="connsiteY634" fmla="*/ 1203179 h 1839213"/>
              <a:gd name="connsiteX635" fmla="*/ 1703836 w 12192000"/>
              <a:gd name="connsiteY635" fmla="*/ 1207184 h 1839213"/>
              <a:gd name="connsiteX636" fmla="*/ 1698229 w 12192000"/>
              <a:gd name="connsiteY636" fmla="*/ 1207184 h 1839213"/>
              <a:gd name="connsiteX637" fmla="*/ 1668590 w 12192000"/>
              <a:gd name="connsiteY637" fmla="*/ 1227211 h 1839213"/>
              <a:gd name="connsiteX638" fmla="*/ 1647762 w 12192000"/>
              <a:gd name="connsiteY638" fmla="*/ 1246436 h 1839213"/>
              <a:gd name="connsiteX639" fmla="*/ 1647762 w 12192000"/>
              <a:gd name="connsiteY639" fmla="*/ 1331347 h 1839213"/>
              <a:gd name="connsiteX640" fmla="*/ 1642956 w 12192000"/>
              <a:gd name="connsiteY640" fmla="*/ 1331347 h 1839213"/>
              <a:gd name="connsiteX641" fmla="*/ 1642956 w 12192000"/>
              <a:gd name="connsiteY641" fmla="*/ 1406646 h 1839213"/>
              <a:gd name="connsiteX642" fmla="*/ 1590087 w 12192000"/>
              <a:gd name="connsiteY642" fmla="*/ 1406646 h 1839213"/>
              <a:gd name="connsiteX643" fmla="*/ 1590087 w 12192000"/>
              <a:gd name="connsiteY643" fmla="*/ 1416259 h 1839213"/>
              <a:gd name="connsiteX644" fmla="*/ 1582877 w 12192000"/>
              <a:gd name="connsiteY644" fmla="*/ 1416259 h 1839213"/>
              <a:gd name="connsiteX645" fmla="*/ 1582877 w 12192000"/>
              <a:gd name="connsiteY645" fmla="*/ 1421065 h 1839213"/>
              <a:gd name="connsiteX646" fmla="*/ 1556443 w 12192000"/>
              <a:gd name="connsiteY646" fmla="*/ 1421065 h 1839213"/>
              <a:gd name="connsiteX647" fmla="*/ 1556443 w 12192000"/>
              <a:gd name="connsiteY647" fmla="*/ 1426672 h 1839213"/>
              <a:gd name="connsiteX648" fmla="*/ 1546830 w 12192000"/>
              <a:gd name="connsiteY648" fmla="*/ 1426672 h 1839213"/>
              <a:gd name="connsiteX649" fmla="*/ 1546830 w 12192000"/>
              <a:gd name="connsiteY649" fmla="*/ 1429877 h 1839213"/>
              <a:gd name="connsiteX650" fmla="*/ 1543626 w 12192000"/>
              <a:gd name="connsiteY650" fmla="*/ 1429877 h 1839213"/>
              <a:gd name="connsiteX651" fmla="*/ 1543626 w 12192000"/>
              <a:gd name="connsiteY651" fmla="*/ 1420264 h 1839213"/>
              <a:gd name="connsiteX652" fmla="*/ 1517992 w 12192000"/>
              <a:gd name="connsiteY652" fmla="*/ 1420264 h 1839213"/>
              <a:gd name="connsiteX653" fmla="*/ 1517992 w 12192000"/>
              <a:gd name="connsiteY653" fmla="*/ 1441091 h 1839213"/>
              <a:gd name="connsiteX654" fmla="*/ 1522799 w 12192000"/>
              <a:gd name="connsiteY654" fmla="*/ 1441091 h 1839213"/>
              <a:gd name="connsiteX655" fmla="*/ 1522799 w 12192000"/>
              <a:gd name="connsiteY655" fmla="*/ 1457913 h 1839213"/>
              <a:gd name="connsiteX656" fmla="*/ 1493160 w 12192000"/>
              <a:gd name="connsiteY656" fmla="*/ 1457913 h 1839213"/>
              <a:gd name="connsiteX657" fmla="*/ 1493160 w 12192000"/>
              <a:gd name="connsiteY657" fmla="*/ 1527605 h 1839213"/>
              <a:gd name="connsiteX658" fmla="*/ 1458714 w 12192000"/>
              <a:gd name="connsiteY658" fmla="*/ 1527605 h 1839213"/>
              <a:gd name="connsiteX659" fmla="*/ 1435484 w 12192000"/>
              <a:gd name="connsiteY659" fmla="*/ 1010927 h 1839213"/>
              <a:gd name="connsiteX660" fmla="*/ 1449903 w 12192000"/>
              <a:gd name="connsiteY660" fmla="*/ 1006120 h 1839213"/>
              <a:gd name="connsiteX661" fmla="*/ 1449903 w 12192000"/>
              <a:gd name="connsiteY661" fmla="*/ 962864 h 1839213"/>
              <a:gd name="connsiteX662" fmla="*/ 1455510 w 12192000"/>
              <a:gd name="connsiteY662" fmla="*/ 955654 h 1839213"/>
              <a:gd name="connsiteX663" fmla="*/ 1455510 w 12192000"/>
              <a:gd name="connsiteY663" fmla="*/ 929220 h 1839213"/>
              <a:gd name="connsiteX664" fmla="*/ 1470730 w 12192000"/>
              <a:gd name="connsiteY664" fmla="*/ 920408 h 1839213"/>
              <a:gd name="connsiteX665" fmla="*/ 1478741 w 12192000"/>
              <a:gd name="connsiteY665" fmla="*/ 914000 h 1839213"/>
              <a:gd name="connsiteX666" fmla="*/ 1492359 w 12192000"/>
              <a:gd name="connsiteY666" fmla="*/ 883560 h 1839213"/>
              <a:gd name="connsiteX667" fmla="*/ 1492359 w 12192000"/>
              <a:gd name="connsiteY667" fmla="*/ 858727 h 1839213"/>
              <a:gd name="connsiteX668" fmla="*/ 1488353 w 12192000"/>
              <a:gd name="connsiteY668" fmla="*/ 857125 h 1839213"/>
              <a:gd name="connsiteX669" fmla="*/ 1488353 w 12192000"/>
              <a:gd name="connsiteY669" fmla="*/ 850716 h 1839213"/>
              <a:gd name="connsiteX670" fmla="*/ 1485950 w 12192000"/>
              <a:gd name="connsiteY670" fmla="*/ 849114 h 1839213"/>
              <a:gd name="connsiteX671" fmla="*/ 1485950 w 12192000"/>
              <a:gd name="connsiteY671" fmla="*/ 846711 h 1839213"/>
              <a:gd name="connsiteX672" fmla="*/ 1483547 w 12192000"/>
              <a:gd name="connsiteY672" fmla="*/ 845109 h 1839213"/>
              <a:gd name="connsiteX673" fmla="*/ 1483547 w 12192000"/>
              <a:gd name="connsiteY673" fmla="*/ 841104 h 1839213"/>
              <a:gd name="connsiteX674" fmla="*/ 1454709 w 12192000"/>
              <a:gd name="connsiteY674" fmla="*/ 834695 h 1839213"/>
              <a:gd name="connsiteX675" fmla="*/ 1457112 w 12192000"/>
              <a:gd name="connsiteY675" fmla="*/ 831491 h 1839213"/>
              <a:gd name="connsiteX676" fmla="*/ 1463521 w 12192000"/>
              <a:gd name="connsiteY676" fmla="*/ 806659 h 1839213"/>
              <a:gd name="connsiteX677" fmla="*/ 1463521 w 12192000"/>
              <a:gd name="connsiteY677" fmla="*/ 802653 h 1839213"/>
              <a:gd name="connsiteX678" fmla="*/ 1461117 w 12192000"/>
              <a:gd name="connsiteY678" fmla="*/ 802653 h 1839213"/>
              <a:gd name="connsiteX679" fmla="*/ 1461117 w 12192000"/>
              <a:gd name="connsiteY679" fmla="*/ 805057 h 1839213"/>
              <a:gd name="connsiteX680" fmla="*/ 1438688 w 12192000"/>
              <a:gd name="connsiteY680" fmla="*/ 791439 h 1839213"/>
              <a:gd name="connsiteX681" fmla="*/ 1438688 w 12192000"/>
              <a:gd name="connsiteY681" fmla="*/ 771412 h 1839213"/>
              <a:gd name="connsiteX682" fmla="*/ 1433882 w 12192000"/>
              <a:gd name="connsiteY682" fmla="*/ 771412 h 1839213"/>
              <a:gd name="connsiteX683" fmla="*/ 1433882 w 12192000"/>
              <a:gd name="connsiteY683" fmla="*/ 765805 h 1839213"/>
              <a:gd name="connsiteX684" fmla="*/ 1425070 w 12192000"/>
              <a:gd name="connsiteY684" fmla="*/ 764203 h 1839213"/>
              <a:gd name="connsiteX685" fmla="*/ 1423468 w 12192000"/>
              <a:gd name="connsiteY685" fmla="*/ 641642 h 1839213"/>
              <a:gd name="connsiteX686" fmla="*/ 1425070 w 12192000"/>
              <a:gd name="connsiteY686" fmla="*/ 639239 h 1839213"/>
              <a:gd name="connsiteX687" fmla="*/ 1425070 w 12192000"/>
              <a:gd name="connsiteY687" fmla="*/ 635234 h 1839213"/>
              <a:gd name="connsiteX688" fmla="*/ 1421065 w 12192000"/>
              <a:gd name="connsiteY688" fmla="*/ 633632 h 1839213"/>
              <a:gd name="connsiteX689" fmla="*/ 1423468 w 12192000"/>
              <a:gd name="connsiteY689" fmla="*/ 535102 h 1839213"/>
              <a:gd name="connsiteX690" fmla="*/ 1425871 w 12192000"/>
              <a:gd name="connsiteY690" fmla="*/ 528694 h 1839213"/>
              <a:gd name="connsiteX691" fmla="*/ 1421866 w 12192000"/>
              <a:gd name="connsiteY691" fmla="*/ 526291 h 1839213"/>
              <a:gd name="connsiteX692" fmla="*/ 1421866 w 12192000"/>
              <a:gd name="connsiteY692" fmla="*/ 521484 h 1839213"/>
              <a:gd name="connsiteX693" fmla="*/ 1418662 w 12192000"/>
              <a:gd name="connsiteY693" fmla="*/ 519081 h 1839213"/>
              <a:gd name="connsiteX694" fmla="*/ 1417861 w 12192000"/>
              <a:gd name="connsiteY694" fmla="*/ 417348 h 1839213"/>
              <a:gd name="connsiteX695" fmla="*/ 1423468 w 12192000"/>
              <a:gd name="connsiteY695" fmla="*/ 417348 h 1839213"/>
              <a:gd name="connsiteX696" fmla="*/ 1423468 w 12192000"/>
              <a:gd name="connsiteY696" fmla="*/ 412541 h 1839213"/>
              <a:gd name="connsiteX697" fmla="*/ 1417060 w 12192000"/>
              <a:gd name="connsiteY697" fmla="*/ 412541 h 1839213"/>
              <a:gd name="connsiteX698" fmla="*/ 1417060 w 12192000"/>
              <a:gd name="connsiteY698" fmla="*/ 410138 h 1839213"/>
              <a:gd name="connsiteX699" fmla="*/ 1420264 w 12192000"/>
              <a:gd name="connsiteY699" fmla="*/ 408536 h 1839213"/>
              <a:gd name="connsiteX700" fmla="*/ 1420264 w 12192000"/>
              <a:gd name="connsiteY700" fmla="*/ 406133 h 1839213"/>
              <a:gd name="connsiteX701" fmla="*/ 1421065 w 12192000"/>
              <a:gd name="connsiteY701" fmla="*/ 404531 h 1839213"/>
              <a:gd name="connsiteX702" fmla="*/ 1421065 w 12192000"/>
              <a:gd name="connsiteY702" fmla="*/ 401327 h 1839213"/>
              <a:gd name="connsiteX703" fmla="*/ 1416259 w 12192000"/>
              <a:gd name="connsiteY703" fmla="*/ 400526 h 1839213"/>
              <a:gd name="connsiteX704" fmla="*/ 1416259 w 12192000"/>
              <a:gd name="connsiteY704" fmla="*/ 286776 h 1839213"/>
              <a:gd name="connsiteX705" fmla="*/ 1417060 w 12192000"/>
              <a:gd name="connsiteY705" fmla="*/ 286776 h 1839213"/>
              <a:gd name="connsiteX706" fmla="*/ 1417060 w 12192000"/>
              <a:gd name="connsiteY706" fmla="*/ 284373 h 1839213"/>
              <a:gd name="connsiteX707" fmla="*/ 1414657 w 12192000"/>
              <a:gd name="connsiteY707" fmla="*/ 284373 h 1839213"/>
              <a:gd name="connsiteX708" fmla="*/ 1414657 w 12192000"/>
              <a:gd name="connsiteY708" fmla="*/ 266750 h 1839213"/>
              <a:gd name="connsiteX709" fmla="*/ 1412253 w 12192000"/>
              <a:gd name="connsiteY709" fmla="*/ 265148 h 1839213"/>
              <a:gd name="connsiteX710" fmla="*/ 1409850 w 12192000"/>
              <a:gd name="connsiteY710" fmla="*/ 266750 h 1839213"/>
              <a:gd name="connsiteX711" fmla="*/ 1409850 w 12192000"/>
              <a:gd name="connsiteY711" fmla="*/ 284373 h 1839213"/>
              <a:gd name="connsiteX712" fmla="*/ 1407447 w 12192000"/>
              <a:gd name="connsiteY712" fmla="*/ 284373 h 1839213"/>
              <a:gd name="connsiteX713" fmla="*/ 1407447 w 12192000"/>
              <a:gd name="connsiteY713" fmla="*/ 286776 h 1839213"/>
              <a:gd name="connsiteX714" fmla="*/ 1408248 w 12192000"/>
              <a:gd name="connsiteY714" fmla="*/ 286776 h 1839213"/>
              <a:gd name="connsiteX715" fmla="*/ 1408248 w 12192000"/>
              <a:gd name="connsiteY715" fmla="*/ 401327 h 1839213"/>
              <a:gd name="connsiteX716" fmla="*/ 1402641 w 12192000"/>
              <a:gd name="connsiteY716" fmla="*/ 402128 h 1839213"/>
              <a:gd name="connsiteX717" fmla="*/ 1402641 w 12192000"/>
              <a:gd name="connsiteY717" fmla="*/ 405332 h 1839213"/>
              <a:gd name="connsiteX718" fmla="*/ 1403442 w 12192000"/>
              <a:gd name="connsiteY718" fmla="*/ 406934 h 1839213"/>
              <a:gd name="connsiteX719" fmla="*/ 1403442 w 12192000"/>
              <a:gd name="connsiteY719" fmla="*/ 408536 h 1839213"/>
              <a:gd name="connsiteX720" fmla="*/ 1406646 w 12192000"/>
              <a:gd name="connsiteY720" fmla="*/ 410138 h 1839213"/>
              <a:gd name="connsiteX721" fmla="*/ 1406646 w 12192000"/>
              <a:gd name="connsiteY721" fmla="*/ 412541 h 1839213"/>
              <a:gd name="connsiteX722" fmla="*/ 1401840 w 12192000"/>
              <a:gd name="connsiteY722" fmla="*/ 412541 h 1839213"/>
              <a:gd name="connsiteX723" fmla="*/ 1401840 w 12192000"/>
              <a:gd name="connsiteY723" fmla="*/ 417348 h 1839213"/>
              <a:gd name="connsiteX724" fmla="*/ 1407447 w 12192000"/>
              <a:gd name="connsiteY724" fmla="*/ 417348 h 1839213"/>
              <a:gd name="connsiteX725" fmla="*/ 1406646 w 12192000"/>
              <a:gd name="connsiteY725" fmla="*/ 519882 h 1839213"/>
              <a:gd name="connsiteX726" fmla="*/ 1403442 w 12192000"/>
              <a:gd name="connsiteY726" fmla="*/ 522285 h 1839213"/>
              <a:gd name="connsiteX727" fmla="*/ 1403442 w 12192000"/>
              <a:gd name="connsiteY727" fmla="*/ 527092 h 1839213"/>
              <a:gd name="connsiteX728" fmla="*/ 1399437 w 12192000"/>
              <a:gd name="connsiteY728" fmla="*/ 529495 h 1839213"/>
              <a:gd name="connsiteX729" fmla="*/ 1401840 w 12192000"/>
              <a:gd name="connsiteY729" fmla="*/ 535903 h 1839213"/>
              <a:gd name="connsiteX730" fmla="*/ 1404243 w 12192000"/>
              <a:gd name="connsiteY730" fmla="*/ 634433 h 1839213"/>
              <a:gd name="connsiteX731" fmla="*/ 1400238 w 12192000"/>
              <a:gd name="connsiteY731" fmla="*/ 636035 h 1839213"/>
              <a:gd name="connsiteX732" fmla="*/ 1400238 w 12192000"/>
              <a:gd name="connsiteY732" fmla="*/ 640040 h 1839213"/>
              <a:gd name="connsiteX733" fmla="*/ 1401840 w 12192000"/>
              <a:gd name="connsiteY733" fmla="*/ 642443 h 1839213"/>
              <a:gd name="connsiteX734" fmla="*/ 1400238 w 12192000"/>
              <a:gd name="connsiteY734" fmla="*/ 765004 h 1839213"/>
              <a:gd name="connsiteX735" fmla="*/ 1391426 w 12192000"/>
              <a:gd name="connsiteY735" fmla="*/ 766606 h 1839213"/>
              <a:gd name="connsiteX736" fmla="*/ 1391426 w 12192000"/>
              <a:gd name="connsiteY736" fmla="*/ 772214 h 1839213"/>
              <a:gd name="connsiteX737" fmla="*/ 1387421 w 12192000"/>
              <a:gd name="connsiteY737" fmla="*/ 772214 h 1839213"/>
              <a:gd name="connsiteX738" fmla="*/ 1387421 w 12192000"/>
              <a:gd name="connsiteY738" fmla="*/ 793041 h 1839213"/>
              <a:gd name="connsiteX739" fmla="*/ 1364991 w 12192000"/>
              <a:gd name="connsiteY739" fmla="*/ 806659 h 1839213"/>
              <a:gd name="connsiteX740" fmla="*/ 1364991 w 12192000"/>
              <a:gd name="connsiteY740" fmla="*/ 804256 h 1839213"/>
              <a:gd name="connsiteX741" fmla="*/ 1362588 w 12192000"/>
              <a:gd name="connsiteY741" fmla="*/ 804256 h 1839213"/>
              <a:gd name="connsiteX742" fmla="*/ 1362588 w 12192000"/>
              <a:gd name="connsiteY742" fmla="*/ 808261 h 1839213"/>
              <a:gd name="connsiteX743" fmla="*/ 1368997 w 12192000"/>
              <a:gd name="connsiteY743" fmla="*/ 833093 h 1839213"/>
              <a:gd name="connsiteX744" fmla="*/ 1370599 w 12192000"/>
              <a:gd name="connsiteY744" fmla="*/ 836298 h 1839213"/>
              <a:gd name="connsiteX745" fmla="*/ 1341761 w 12192000"/>
              <a:gd name="connsiteY745" fmla="*/ 842706 h 1839213"/>
              <a:gd name="connsiteX746" fmla="*/ 1341761 w 12192000"/>
              <a:gd name="connsiteY746" fmla="*/ 846711 h 1839213"/>
              <a:gd name="connsiteX747" fmla="*/ 1339358 w 12192000"/>
              <a:gd name="connsiteY747" fmla="*/ 848313 h 1839213"/>
              <a:gd name="connsiteX748" fmla="*/ 1339358 w 12192000"/>
              <a:gd name="connsiteY748" fmla="*/ 850716 h 1839213"/>
              <a:gd name="connsiteX749" fmla="*/ 1336955 w 12192000"/>
              <a:gd name="connsiteY749" fmla="*/ 852319 h 1839213"/>
              <a:gd name="connsiteX750" fmla="*/ 1336955 w 12192000"/>
              <a:gd name="connsiteY750" fmla="*/ 858727 h 1839213"/>
              <a:gd name="connsiteX751" fmla="*/ 1332949 w 12192000"/>
              <a:gd name="connsiteY751" fmla="*/ 860329 h 1839213"/>
              <a:gd name="connsiteX752" fmla="*/ 1332949 w 12192000"/>
              <a:gd name="connsiteY752" fmla="*/ 885162 h 1839213"/>
              <a:gd name="connsiteX753" fmla="*/ 1346567 w 12192000"/>
              <a:gd name="connsiteY753" fmla="*/ 915602 h 1839213"/>
              <a:gd name="connsiteX754" fmla="*/ 1354578 w 12192000"/>
              <a:gd name="connsiteY754" fmla="*/ 922010 h 1839213"/>
              <a:gd name="connsiteX755" fmla="*/ 1369798 w 12192000"/>
              <a:gd name="connsiteY755" fmla="*/ 930822 h 1839213"/>
              <a:gd name="connsiteX756" fmla="*/ 1369798 w 12192000"/>
              <a:gd name="connsiteY756" fmla="*/ 958858 h 1839213"/>
              <a:gd name="connsiteX757" fmla="*/ 1375405 w 12192000"/>
              <a:gd name="connsiteY757" fmla="*/ 966068 h 1839213"/>
              <a:gd name="connsiteX758" fmla="*/ 1375405 w 12192000"/>
              <a:gd name="connsiteY758" fmla="*/ 1009325 h 1839213"/>
              <a:gd name="connsiteX759" fmla="*/ 1389824 w 12192000"/>
              <a:gd name="connsiteY759" fmla="*/ 1014131 h 1839213"/>
              <a:gd name="connsiteX760" fmla="*/ 1363389 w 12192000"/>
              <a:gd name="connsiteY760" fmla="*/ 1604506 h 1839213"/>
              <a:gd name="connsiteX761" fmla="*/ 1350573 w 12192000"/>
              <a:gd name="connsiteY761" fmla="*/ 1604506 h 1839213"/>
              <a:gd name="connsiteX762" fmla="*/ 1350573 w 12192000"/>
              <a:gd name="connsiteY762" fmla="*/ 1650967 h 1839213"/>
              <a:gd name="connsiteX763" fmla="*/ 1332949 w 12192000"/>
              <a:gd name="connsiteY763" fmla="*/ 1650967 h 1839213"/>
              <a:gd name="connsiteX764" fmla="*/ 1332949 w 12192000"/>
              <a:gd name="connsiteY764" fmla="*/ 1659778 h 1839213"/>
              <a:gd name="connsiteX765" fmla="*/ 1280881 w 12192000"/>
              <a:gd name="connsiteY765" fmla="*/ 1659778 h 1839213"/>
              <a:gd name="connsiteX766" fmla="*/ 1276876 w 12192000"/>
              <a:gd name="connsiteY766" fmla="*/ 1655773 h 1839213"/>
              <a:gd name="connsiteX767" fmla="*/ 1276876 w 12192000"/>
              <a:gd name="connsiteY767" fmla="*/ 1642956 h 1839213"/>
              <a:gd name="connsiteX768" fmla="*/ 1272870 w 12192000"/>
              <a:gd name="connsiteY768" fmla="*/ 1642956 h 1839213"/>
              <a:gd name="connsiteX769" fmla="*/ 1272870 w 12192000"/>
              <a:gd name="connsiteY769" fmla="*/ 1630139 h 1839213"/>
              <a:gd name="connsiteX770" fmla="*/ 1319331 w 12192000"/>
              <a:gd name="connsiteY770" fmla="*/ 1620527 h 1839213"/>
              <a:gd name="connsiteX771" fmla="*/ 1319331 w 12192000"/>
              <a:gd name="connsiteY771" fmla="*/ 1602103 h 1839213"/>
              <a:gd name="connsiteX772" fmla="*/ 1236823 w 12192000"/>
              <a:gd name="connsiteY772" fmla="*/ 1580474 h 1839213"/>
              <a:gd name="connsiteX773" fmla="*/ 1236823 w 12192000"/>
              <a:gd name="connsiteY773" fmla="*/ 1575668 h 1839213"/>
              <a:gd name="connsiteX774" fmla="*/ 1229614 w 12192000"/>
              <a:gd name="connsiteY774" fmla="*/ 1575668 h 1839213"/>
              <a:gd name="connsiteX775" fmla="*/ 1229614 w 12192000"/>
              <a:gd name="connsiteY775" fmla="*/ 1555642 h 1839213"/>
              <a:gd name="connsiteX776" fmla="*/ 1256048 w 12192000"/>
              <a:gd name="connsiteY776" fmla="*/ 1555642 h 1839213"/>
              <a:gd name="connsiteX777" fmla="*/ 1260054 w 12192000"/>
              <a:gd name="connsiteY777" fmla="*/ 1548432 h 1839213"/>
              <a:gd name="connsiteX778" fmla="*/ 1272870 w 12192000"/>
              <a:gd name="connsiteY778" fmla="*/ 1548432 h 1839213"/>
              <a:gd name="connsiteX779" fmla="*/ 1272870 w 12192000"/>
              <a:gd name="connsiteY779" fmla="*/ 1544427 h 1839213"/>
              <a:gd name="connsiteX780" fmla="*/ 1270467 w 12192000"/>
              <a:gd name="connsiteY780" fmla="*/ 1544427 h 1839213"/>
              <a:gd name="connsiteX781" fmla="*/ 1270467 w 12192000"/>
              <a:gd name="connsiteY781" fmla="*/ 1530008 h 1839213"/>
              <a:gd name="connsiteX782" fmla="*/ 1234420 w 12192000"/>
              <a:gd name="connsiteY782" fmla="*/ 1530008 h 1839213"/>
              <a:gd name="connsiteX783" fmla="*/ 1234420 w 12192000"/>
              <a:gd name="connsiteY783" fmla="*/ 1521196 h 1839213"/>
              <a:gd name="connsiteX784" fmla="*/ 1231216 w 12192000"/>
              <a:gd name="connsiteY784" fmla="*/ 1516390 h 1839213"/>
              <a:gd name="connsiteX785" fmla="*/ 1220802 w 12192000"/>
              <a:gd name="connsiteY785" fmla="*/ 1516390 h 1839213"/>
              <a:gd name="connsiteX786" fmla="*/ 1220802 w 12192000"/>
              <a:gd name="connsiteY786" fmla="*/ 1523600 h 1839213"/>
              <a:gd name="connsiteX787" fmla="*/ 1146304 w 12192000"/>
              <a:gd name="connsiteY787" fmla="*/ 1496364 h 1839213"/>
              <a:gd name="connsiteX788" fmla="*/ 1084623 w 12192000"/>
              <a:gd name="connsiteY788" fmla="*/ 1440290 h 1839213"/>
              <a:gd name="connsiteX789" fmla="*/ 1084623 w 12192000"/>
              <a:gd name="connsiteY789" fmla="*/ 1431479 h 1839213"/>
              <a:gd name="connsiteX790" fmla="*/ 1089430 w 12192000"/>
              <a:gd name="connsiteY790" fmla="*/ 1431479 h 1839213"/>
              <a:gd name="connsiteX791" fmla="*/ 1089430 w 12192000"/>
              <a:gd name="connsiteY791" fmla="*/ 1426672 h 1839213"/>
              <a:gd name="connsiteX792" fmla="*/ 1084623 w 12192000"/>
              <a:gd name="connsiteY792" fmla="*/ 1426672 h 1839213"/>
              <a:gd name="connsiteX793" fmla="*/ 1084623 w 12192000"/>
              <a:gd name="connsiteY793" fmla="*/ 1419463 h 1839213"/>
              <a:gd name="connsiteX794" fmla="*/ 1082220 w 12192000"/>
              <a:gd name="connsiteY794" fmla="*/ 1417861 h 1839213"/>
              <a:gd name="connsiteX795" fmla="*/ 1076613 w 12192000"/>
              <a:gd name="connsiteY795" fmla="*/ 1417861 h 1839213"/>
              <a:gd name="connsiteX796" fmla="*/ 1076613 w 12192000"/>
              <a:gd name="connsiteY796" fmla="*/ 1405845 h 1839213"/>
              <a:gd name="connsiteX797" fmla="*/ 1071006 w 12192000"/>
              <a:gd name="connsiteY797" fmla="*/ 1405845 h 1839213"/>
              <a:gd name="connsiteX798" fmla="*/ 1071006 w 12192000"/>
              <a:gd name="connsiteY798" fmla="*/ 1417060 h 1839213"/>
              <a:gd name="connsiteX799" fmla="*/ 1063796 w 12192000"/>
              <a:gd name="connsiteY799" fmla="*/ 1417060 h 1839213"/>
              <a:gd name="connsiteX800" fmla="*/ 1063796 w 12192000"/>
              <a:gd name="connsiteY800" fmla="*/ 1405845 h 1839213"/>
              <a:gd name="connsiteX801" fmla="*/ 1058990 w 12192000"/>
              <a:gd name="connsiteY801" fmla="*/ 1405845 h 1839213"/>
              <a:gd name="connsiteX802" fmla="*/ 1058990 w 12192000"/>
              <a:gd name="connsiteY802" fmla="*/ 1428275 h 1839213"/>
              <a:gd name="connsiteX803" fmla="*/ 1053382 w 12192000"/>
              <a:gd name="connsiteY803" fmla="*/ 1428275 h 1839213"/>
              <a:gd name="connsiteX804" fmla="*/ 1053382 w 12192000"/>
              <a:gd name="connsiteY804" fmla="*/ 1433081 h 1839213"/>
              <a:gd name="connsiteX805" fmla="*/ 902785 w 12192000"/>
              <a:gd name="connsiteY805" fmla="*/ 1433081 h 1839213"/>
              <a:gd name="connsiteX806" fmla="*/ 748983 w 12192000"/>
              <a:gd name="connsiteY806" fmla="*/ 1433081 h 1839213"/>
              <a:gd name="connsiteX807" fmla="*/ 748983 w 12192000"/>
              <a:gd name="connsiteY807" fmla="*/ 1428275 h 1839213"/>
              <a:gd name="connsiteX808" fmla="*/ 743376 w 12192000"/>
              <a:gd name="connsiteY808" fmla="*/ 1428275 h 1839213"/>
              <a:gd name="connsiteX809" fmla="*/ 743376 w 12192000"/>
              <a:gd name="connsiteY809" fmla="*/ 1405845 h 1839213"/>
              <a:gd name="connsiteX810" fmla="*/ 738569 w 12192000"/>
              <a:gd name="connsiteY810" fmla="*/ 1405845 h 1839213"/>
              <a:gd name="connsiteX811" fmla="*/ 738569 w 12192000"/>
              <a:gd name="connsiteY811" fmla="*/ 1417060 h 1839213"/>
              <a:gd name="connsiteX812" fmla="*/ 731360 w 12192000"/>
              <a:gd name="connsiteY812" fmla="*/ 1417060 h 1839213"/>
              <a:gd name="connsiteX813" fmla="*/ 731360 w 12192000"/>
              <a:gd name="connsiteY813" fmla="*/ 1405845 h 1839213"/>
              <a:gd name="connsiteX814" fmla="*/ 725752 w 12192000"/>
              <a:gd name="connsiteY814" fmla="*/ 1405845 h 1839213"/>
              <a:gd name="connsiteX815" fmla="*/ 725752 w 12192000"/>
              <a:gd name="connsiteY815" fmla="*/ 1417861 h 1839213"/>
              <a:gd name="connsiteX816" fmla="*/ 720145 w 12192000"/>
              <a:gd name="connsiteY816" fmla="*/ 1417861 h 1839213"/>
              <a:gd name="connsiteX817" fmla="*/ 717742 w 12192000"/>
              <a:gd name="connsiteY817" fmla="*/ 1419463 h 1839213"/>
              <a:gd name="connsiteX818" fmla="*/ 717742 w 12192000"/>
              <a:gd name="connsiteY818" fmla="*/ 1426672 h 1839213"/>
              <a:gd name="connsiteX819" fmla="*/ 712936 w 12192000"/>
              <a:gd name="connsiteY819" fmla="*/ 1426672 h 1839213"/>
              <a:gd name="connsiteX820" fmla="*/ 712936 w 12192000"/>
              <a:gd name="connsiteY820" fmla="*/ 1431479 h 1839213"/>
              <a:gd name="connsiteX821" fmla="*/ 717742 w 12192000"/>
              <a:gd name="connsiteY821" fmla="*/ 1431479 h 1839213"/>
              <a:gd name="connsiteX822" fmla="*/ 717742 w 12192000"/>
              <a:gd name="connsiteY822" fmla="*/ 1440290 h 1839213"/>
              <a:gd name="connsiteX823" fmla="*/ 656061 w 12192000"/>
              <a:gd name="connsiteY823" fmla="*/ 1496364 h 1839213"/>
              <a:gd name="connsiteX824" fmla="*/ 581563 w 12192000"/>
              <a:gd name="connsiteY824" fmla="*/ 1523600 h 1839213"/>
              <a:gd name="connsiteX825" fmla="*/ 581563 w 12192000"/>
              <a:gd name="connsiteY825" fmla="*/ 1516390 h 1839213"/>
              <a:gd name="connsiteX826" fmla="*/ 571150 w 12192000"/>
              <a:gd name="connsiteY826" fmla="*/ 1516390 h 1839213"/>
              <a:gd name="connsiteX827" fmla="*/ 567945 w 12192000"/>
              <a:gd name="connsiteY827" fmla="*/ 1521196 h 1839213"/>
              <a:gd name="connsiteX828" fmla="*/ 567945 w 12192000"/>
              <a:gd name="connsiteY828" fmla="*/ 1530008 h 1839213"/>
              <a:gd name="connsiteX829" fmla="*/ 531898 w 12192000"/>
              <a:gd name="connsiteY829" fmla="*/ 1530008 h 1839213"/>
              <a:gd name="connsiteX830" fmla="*/ 531898 w 12192000"/>
              <a:gd name="connsiteY830" fmla="*/ 1544427 h 1839213"/>
              <a:gd name="connsiteX831" fmla="*/ 528694 w 12192000"/>
              <a:gd name="connsiteY831" fmla="*/ 1544427 h 1839213"/>
              <a:gd name="connsiteX832" fmla="*/ 528694 w 12192000"/>
              <a:gd name="connsiteY832" fmla="*/ 1548432 h 1839213"/>
              <a:gd name="connsiteX833" fmla="*/ 541511 w 12192000"/>
              <a:gd name="connsiteY833" fmla="*/ 1548432 h 1839213"/>
              <a:gd name="connsiteX834" fmla="*/ 545516 w 12192000"/>
              <a:gd name="connsiteY834" fmla="*/ 1555642 h 1839213"/>
              <a:gd name="connsiteX835" fmla="*/ 571951 w 12192000"/>
              <a:gd name="connsiteY835" fmla="*/ 1555642 h 1839213"/>
              <a:gd name="connsiteX836" fmla="*/ 571951 w 12192000"/>
              <a:gd name="connsiteY836" fmla="*/ 1575668 h 1839213"/>
              <a:gd name="connsiteX837" fmla="*/ 564741 w 12192000"/>
              <a:gd name="connsiteY837" fmla="*/ 1575668 h 1839213"/>
              <a:gd name="connsiteX838" fmla="*/ 564741 w 12192000"/>
              <a:gd name="connsiteY838" fmla="*/ 1580474 h 1839213"/>
              <a:gd name="connsiteX839" fmla="*/ 482233 w 12192000"/>
              <a:gd name="connsiteY839" fmla="*/ 1602103 h 1839213"/>
              <a:gd name="connsiteX840" fmla="*/ 482233 w 12192000"/>
              <a:gd name="connsiteY840" fmla="*/ 1619726 h 1839213"/>
              <a:gd name="connsiteX841" fmla="*/ 528694 w 12192000"/>
              <a:gd name="connsiteY841" fmla="*/ 1629338 h 1839213"/>
              <a:gd name="connsiteX842" fmla="*/ 528694 w 12192000"/>
              <a:gd name="connsiteY842" fmla="*/ 1642155 h 1839213"/>
              <a:gd name="connsiteX843" fmla="*/ 524689 w 12192000"/>
              <a:gd name="connsiteY843" fmla="*/ 1642155 h 1839213"/>
              <a:gd name="connsiteX844" fmla="*/ 524689 w 12192000"/>
              <a:gd name="connsiteY844" fmla="*/ 1654972 h 1839213"/>
              <a:gd name="connsiteX845" fmla="*/ 520683 w 12192000"/>
              <a:gd name="connsiteY845" fmla="*/ 1658977 h 1839213"/>
              <a:gd name="connsiteX846" fmla="*/ 266750 w 12192000"/>
              <a:gd name="connsiteY846" fmla="*/ 1658977 h 1839213"/>
              <a:gd name="connsiteX847" fmla="*/ 266750 w 12192000"/>
              <a:gd name="connsiteY847" fmla="*/ 1654972 h 1839213"/>
              <a:gd name="connsiteX848" fmla="*/ 261143 w 12192000"/>
              <a:gd name="connsiteY848" fmla="*/ 1654972 h 1839213"/>
              <a:gd name="connsiteX849" fmla="*/ 261143 w 12192000"/>
              <a:gd name="connsiteY849" fmla="*/ 1662182 h 1839213"/>
              <a:gd name="connsiteX850" fmla="*/ 256336 w 12192000"/>
              <a:gd name="connsiteY850" fmla="*/ 1662182 h 1839213"/>
              <a:gd name="connsiteX851" fmla="*/ 256336 w 12192000"/>
              <a:gd name="connsiteY851" fmla="*/ 1670993 h 1839213"/>
              <a:gd name="connsiteX852" fmla="*/ 260342 w 12192000"/>
              <a:gd name="connsiteY852" fmla="*/ 1670993 h 1839213"/>
              <a:gd name="connsiteX853" fmla="*/ 260342 w 12192000"/>
              <a:gd name="connsiteY853" fmla="*/ 1683810 h 1839213"/>
              <a:gd name="connsiteX854" fmla="*/ 251530 w 12192000"/>
              <a:gd name="connsiteY854" fmla="*/ 1683810 h 1839213"/>
              <a:gd name="connsiteX855" fmla="*/ 251530 w 12192000"/>
              <a:gd name="connsiteY855" fmla="*/ 1689417 h 1839213"/>
              <a:gd name="connsiteX856" fmla="*/ 251530 w 12192000"/>
              <a:gd name="connsiteY856" fmla="*/ 1725465 h 1839213"/>
              <a:gd name="connsiteX857" fmla="*/ 202666 w 12192000"/>
              <a:gd name="connsiteY857" fmla="*/ 1725465 h 1839213"/>
              <a:gd name="connsiteX858" fmla="*/ 202666 w 12192000"/>
              <a:gd name="connsiteY858" fmla="*/ 1747894 h 1839213"/>
              <a:gd name="connsiteX859" fmla="*/ 120158 w 12192000"/>
              <a:gd name="connsiteY859" fmla="*/ 1747894 h 1839213"/>
              <a:gd name="connsiteX860" fmla="*/ 120158 w 12192000"/>
              <a:gd name="connsiteY860" fmla="*/ 1758308 h 1839213"/>
              <a:gd name="connsiteX861" fmla="*/ 106540 w 12192000"/>
              <a:gd name="connsiteY861" fmla="*/ 1758308 h 1839213"/>
              <a:gd name="connsiteX862" fmla="*/ 106540 w 12192000"/>
              <a:gd name="connsiteY862" fmla="*/ 1766318 h 1839213"/>
              <a:gd name="connsiteX863" fmla="*/ 112147 w 12192000"/>
              <a:gd name="connsiteY863" fmla="*/ 1766318 h 1839213"/>
              <a:gd name="connsiteX864" fmla="*/ 112147 w 12192000"/>
              <a:gd name="connsiteY864" fmla="*/ 1777533 h 1839213"/>
              <a:gd name="connsiteX865" fmla="*/ 20827 w 12192000"/>
              <a:gd name="connsiteY865" fmla="*/ 1777533 h 1839213"/>
              <a:gd name="connsiteX866" fmla="*/ 20827 w 12192000"/>
              <a:gd name="connsiteY866" fmla="*/ 1793554 h 1839213"/>
              <a:gd name="connsiteX867" fmla="*/ 12817 w 12192000"/>
              <a:gd name="connsiteY867" fmla="*/ 1793554 h 1839213"/>
              <a:gd name="connsiteX868" fmla="*/ 12817 w 12192000"/>
              <a:gd name="connsiteY868" fmla="*/ 1788748 h 1839213"/>
              <a:gd name="connsiteX869" fmla="*/ 0 w 12192000"/>
              <a:gd name="connsiteY869" fmla="*/ 1788748 h 1839213"/>
              <a:gd name="connsiteX870" fmla="*/ 0 w 12192000"/>
              <a:gd name="connsiteY870" fmla="*/ 1839214 h 1839213"/>
              <a:gd name="connsiteX871" fmla="*/ 12192000 w 12192000"/>
              <a:gd name="connsiteY871" fmla="*/ 1839214 h 1839213"/>
              <a:gd name="connsiteX872" fmla="*/ 12192000 w 12192000"/>
              <a:gd name="connsiteY872" fmla="*/ 1807172 h 1839213"/>
              <a:gd name="connsiteX873" fmla="*/ 12164764 w 12192000"/>
              <a:gd name="connsiteY873" fmla="*/ 1807172 h 1839213"/>
              <a:gd name="connsiteX874" fmla="*/ 2412767 w 12192000"/>
              <a:gd name="connsiteY874" fmla="*/ 1433081 h 1839213"/>
              <a:gd name="connsiteX875" fmla="*/ 2412767 w 12192000"/>
              <a:gd name="connsiteY875" fmla="*/ 1420264 h 1839213"/>
              <a:gd name="connsiteX876" fmla="*/ 2415170 w 12192000"/>
              <a:gd name="connsiteY876" fmla="*/ 1420264 h 1839213"/>
              <a:gd name="connsiteX877" fmla="*/ 2415170 w 12192000"/>
              <a:gd name="connsiteY877" fmla="*/ 1433081 h 1839213"/>
              <a:gd name="connsiteX878" fmla="*/ 2412767 w 12192000"/>
              <a:gd name="connsiteY878" fmla="*/ 1433081 h 1839213"/>
              <a:gd name="connsiteX879" fmla="*/ 6799323 w 12192000"/>
              <a:gd name="connsiteY879" fmla="*/ 1419463 h 1839213"/>
              <a:gd name="connsiteX880" fmla="*/ 6799323 w 12192000"/>
              <a:gd name="connsiteY880" fmla="*/ 1430678 h 1839213"/>
              <a:gd name="connsiteX881" fmla="*/ 6785705 w 12192000"/>
              <a:gd name="connsiteY881" fmla="*/ 1443494 h 1839213"/>
              <a:gd name="connsiteX882" fmla="*/ 6743250 w 12192000"/>
              <a:gd name="connsiteY882" fmla="*/ 1443494 h 1839213"/>
              <a:gd name="connsiteX883" fmla="*/ 6743250 w 12192000"/>
              <a:gd name="connsiteY883" fmla="*/ 1408248 h 1839213"/>
              <a:gd name="connsiteX884" fmla="*/ 6702396 w 12192000"/>
              <a:gd name="connsiteY884" fmla="*/ 1408248 h 1839213"/>
              <a:gd name="connsiteX885" fmla="*/ 6702396 w 12192000"/>
              <a:gd name="connsiteY885" fmla="*/ 1417861 h 1839213"/>
              <a:gd name="connsiteX886" fmla="*/ 6716815 w 12192000"/>
              <a:gd name="connsiteY886" fmla="*/ 1417861 h 1839213"/>
              <a:gd name="connsiteX887" fmla="*/ 6716815 w 12192000"/>
              <a:gd name="connsiteY887" fmla="*/ 1438688 h 1839213"/>
              <a:gd name="connsiteX888" fmla="*/ 6603066 w 12192000"/>
              <a:gd name="connsiteY888" fmla="*/ 1438688 h 1839213"/>
              <a:gd name="connsiteX889" fmla="*/ 6603066 w 12192000"/>
              <a:gd name="connsiteY889" fmla="*/ 1231216 h 1839213"/>
              <a:gd name="connsiteX890" fmla="*/ 6587045 w 12192000"/>
              <a:gd name="connsiteY890" fmla="*/ 1231216 h 1839213"/>
              <a:gd name="connsiteX891" fmla="*/ 6587045 w 12192000"/>
              <a:gd name="connsiteY891" fmla="*/ 1195169 h 1839213"/>
              <a:gd name="connsiteX892" fmla="*/ 6561411 w 12192000"/>
              <a:gd name="connsiteY892" fmla="*/ 1195169 h 1839213"/>
              <a:gd name="connsiteX893" fmla="*/ 6561411 w 12192000"/>
              <a:gd name="connsiteY893" fmla="*/ 1179949 h 1839213"/>
              <a:gd name="connsiteX894" fmla="*/ 6550997 w 12192000"/>
              <a:gd name="connsiteY894" fmla="*/ 1179949 h 1839213"/>
              <a:gd name="connsiteX895" fmla="*/ 6550997 w 12192000"/>
              <a:gd name="connsiteY895" fmla="*/ 1188760 h 1839213"/>
              <a:gd name="connsiteX896" fmla="*/ 6542987 w 12192000"/>
              <a:gd name="connsiteY896" fmla="*/ 1188760 h 1839213"/>
              <a:gd name="connsiteX897" fmla="*/ 6594254 w 12192000"/>
              <a:gd name="connsiteY897" fmla="*/ 808261 h 1839213"/>
              <a:gd name="connsiteX898" fmla="*/ 6771286 w 12192000"/>
              <a:gd name="connsiteY898" fmla="*/ 808261 h 1839213"/>
              <a:gd name="connsiteX899" fmla="*/ 6831365 w 12192000"/>
              <a:gd name="connsiteY899" fmla="*/ 1419463 h 1839213"/>
              <a:gd name="connsiteX900" fmla="*/ 6799323 w 12192000"/>
              <a:gd name="connsiteY900" fmla="*/ 1419463 h 1839213"/>
              <a:gd name="connsiteX901" fmla="*/ 9199273 w 12192000"/>
              <a:gd name="connsiteY901" fmla="*/ 711334 h 1839213"/>
              <a:gd name="connsiteX902" fmla="*/ 9292194 w 12192000"/>
              <a:gd name="connsiteY902" fmla="*/ 535903 h 1839213"/>
              <a:gd name="connsiteX903" fmla="*/ 9365090 w 12192000"/>
              <a:gd name="connsiteY903" fmla="*/ 711334 h 1839213"/>
              <a:gd name="connsiteX904" fmla="*/ 9199273 w 12192000"/>
              <a:gd name="connsiteY904" fmla="*/ 711334 h 1839213"/>
            </a:gdLst>
            <a:ahLst/>
            <a:cxnLst/>
            <a:rect l="l" t="t" r="r" b="b"/>
            <a:pathLst>
              <a:path w="12192000" h="1839213">
                <a:moveTo>
                  <a:pt x="12164764" y="1807973"/>
                </a:moveTo>
                <a:lnTo>
                  <a:pt x="12164764" y="1776732"/>
                </a:lnTo>
                <a:lnTo>
                  <a:pt x="12141533" y="1776732"/>
                </a:lnTo>
                <a:lnTo>
                  <a:pt x="12141533" y="1765517"/>
                </a:lnTo>
                <a:lnTo>
                  <a:pt x="12119105" y="1754302"/>
                </a:lnTo>
                <a:lnTo>
                  <a:pt x="12020575" y="1754302"/>
                </a:lnTo>
                <a:lnTo>
                  <a:pt x="12020575" y="1711847"/>
                </a:lnTo>
                <a:lnTo>
                  <a:pt x="12022178" y="1709443"/>
                </a:lnTo>
                <a:lnTo>
                  <a:pt x="12022178" y="1697428"/>
                </a:lnTo>
                <a:cubicBezTo>
                  <a:pt x="12022178" y="1697428"/>
                  <a:pt x="12044606" y="1695826"/>
                  <a:pt x="12048612" y="1690218"/>
                </a:cubicBezTo>
                <a:cubicBezTo>
                  <a:pt x="12049412" y="1689417"/>
                  <a:pt x="12048612" y="1687014"/>
                  <a:pt x="12048612" y="1685412"/>
                </a:cubicBezTo>
                <a:cubicBezTo>
                  <a:pt x="12048612" y="1683009"/>
                  <a:pt x="12038999" y="1677401"/>
                  <a:pt x="12027784" y="1672595"/>
                </a:cubicBezTo>
                <a:cubicBezTo>
                  <a:pt x="12016570" y="1668590"/>
                  <a:pt x="12001349" y="1661380"/>
                  <a:pt x="12001349" y="1661380"/>
                </a:cubicBezTo>
                <a:lnTo>
                  <a:pt x="12001349" y="1654171"/>
                </a:lnTo>
                <a:lnTo>
                  <a:pt x="11998146" y="1651768"/>
                </a:lnTo>
                <a:lnTo>
                  <a:pt x="11998146" y="1642956"/>
                </a:lnTo>
                <a:cubicBezTo>
                  <a:pt x="11998146" y="1642956"/>
                  <a:pt x="12018172" y="1633344"/>
                  <a:pt x="12022978" y="1629338"/>
                </a:cubicBezTo>
                <a:cubicBezTo>
                  <a:pt x="12028585" y="1625333"/>
                  <a:pt x="12026984" y="1620527"/>
                  <a:pt x="12024580" y="1618124"/>
                </a:cubicBezTo>
                <a:cubicBezTo>
                  <a:pt x="12019774" y="1612516"/>
                  <a:pt x="12013365" y="1610113"/>
                  <a:pt x="11997344" y="1605307"/>
                </a:cubicBezTo>
                <a:cubicBezTo>
                  <a:pt x="11982125" y="1600501"/>
                  <a:pt x="11965302" y="1591689"/>
                  <a:pt x="11965302" y="1591689"/>
                </a:cubicBezTo>
                <a:lnTo>
                  <a:pt x="11965302" y="1584480"/>
                </a:lnTo>
                <a:lnTo>
                  <a:pt x="11963700" y="1581275"/>
                </a:lnTo>
                <a:lnTo>
                  <a:pt x="11963700" y="1561249"/>
                </a:lnTo>
                <a:lnTo>
                  <a:pt x="11990936" y="1554040"/>
                </a:lnTo>
                <a:cubicBezTo>
                  <a:pt x="11990936" y="1554040"/>
                  <a:pt x="11991737" y="1550034"/>
                  <a:pt x="11990936" y="1542024"/>
                </a:cubicBezTo>
                <a:cubicBezTo>
                  <a:pt x="11990135" y="1534013"/>
                  <a:pt x="11957292" y="1521196"/>
                  <a:pt x="11933260" y="1507579"/>
                </a:cubicBezTo>
                <a:cubicBezTo>
                  <a:pt x="11910030" y="1493961"/>
                  <a:pt x="11899616" y="1477139"/>
                  <a:pt x="11899616" y="1477139"/>
                </a:cubicBezTo>
                <a:lnTo>
                  <a:pt x="11899616" y="1474736"/>
                </a:lnTo>
                <a:lnTo>
                  <a:pt x="11901218" y="1474736"/>
                </a:lnTo>
                <a:lnTo>
                  <a:pt x="11901218" y="1464322"/>
                </a:lnTo>
                <a:cubicBezTo>
                  <a:pt x="11894810" y="1459516"/>
                  <a:pt x="11894810" y="1453107"/>
                  <a:pt x="11894810" y="1453107"/>
                </a:cubicBezTo>
                <a:lnTo>
                  <a:pt x="11896412" y="1453107"/>
                </a:lnTo>
                <a:lnTo>
                  <a:pt x="11898015" y="1451505"/>
                </a:lnTo>
                <a:lnTo>
                  <a:pt x="11898015" y="1447500"/>
                </a:lnTo>
                <a:lnTo>
                  <a:pt x="11895611" y="1447500"/>
                </a:lnTo>
                <a:cubicBezTo>
                  <a:pt x="11895611" y="1447500"/>
                  <a:pt x="11898815" y="1444296"/>
                  <a:pt x="11898815" y="1435484"/>
                </a:cubicBezTo>
                <a:cubicBezTo>
                  <a:pt x="11898815" y="1426672"/>
                  <a:pt x="11887601" y="1425871"/>
                  <a:pt x="11887601" y="1425871"/>
                </a:cubicBezTo>
                <a:cubicBezTo>
                  <a:pt x="11887601" y="1425871"/>
                  <a:pt x="11876386" y="1425871"/>
                  <a:pt x="11876386" y="1435484"/>
                </a:cubicBezTo>
                <a:cubicBezTo>
                  <a:pt x="11876386" y="1444296"/>
                  <a:pt x="11879590" y="1447500"/>
                  <a:pt x="11879590" y="1447500"/>
                </a:cubicBezTo>
                <a:lnTo>
                  <a:pt x="11877186" y="1447500"/>
                </a:lnTo>
                <a:lnTo>
                  <a:pt x="11877186" y="1451505"/>
                </a:lnTo>
                <a:lnTo>
                  <a:pt x="11878789" y="1453107"/>
                </a:lnTo>
                <a:lnTo>
                  <a:pt x="11880391" y="1453107"/>
                </a:lnTo>
                <a:cubicBezTo>
                  <a:pt x="11880391" y="1453107"/>
                  <a:pt x="11881192" y="1459516"/>
                  <a:pt x="11873983" y="1464322"/>
                </a:cubicBezTo>
                <a:lnTo>
                  <a:pt x="11873983" y="1474736"/>
                </a:lnTo>
                <a:lnTo>
                  <a:pt x="11875585" y="1474736"/>
                </a:lnTo>
                <a:lnTo>
                  <a:pt x="11875585" y="1477139"/>
                </a:lnTo>
                <a:cubicBezTo>
                  <a:pt x="11875585" y="1477139"/>
                  <a:pt x="11865171" y="1493961"/>
                  <a:pt x="11841941" y="1507579"/>
                </a:cubicBezTo>
                <a:cubicBezTo>
                  <a:pt x="11818710" y="1521196"/>
                  <a:pt x="11785066" y="1534013"/>
                  <a:pt x="11784265" y="1542024"/>
                </a:cubicBezTo>
                <a:cubicBezTo>
                  <a:pt x="11783464" y="1550034"/>
                  <a:pt x="11784265" y="1554040"/>
                  <a:pt x="11784265" y="1554040"/>
                </a:cubicBezTo>
                <a:lnTo>
                  <a:pt x="11811501" y="1561249"/>
                </a:lnTo>
                <a:lnTo>
                  <a:pt x="11811501" y="1581275"/>
                </a:lnTo>
                <a:lnTo>
                  <a:pt x="11809899" y="1584480"/>
                </a:lnTo>
                <a:lnTo>
                  <a:pt x="11809899" y="1591689"/>
                </a:lnTo>
                <a:cubicBezTo>
                  <a:pt x="11809899" y="1591689"/>
                  <a:pt x="11793878" y="1600501"/>
                  <a:pt x="11777857" y="1605307"/>
                </a:cubicBezTo>
                <a:cubicBezTo>
                  <a:pt x="11762637" y="1610113"/>
                  <a:pt x="11756228" y="1612516"/>
                  <a:pt x="11750621" y="1618124"/>
                </a:cubicBezTo>
                <a:cubicBezTo>
                  <a:pt x="11749018" y="1620527"/>
                  <a:pt x="11747417" y="1625333"/>
                  <a:pt x="11752223" y="1629338"/>
                </a:cubicBezTo>
                <a:cubicBezTo>
                  <a:pt x="11757831" y="1633344"/>
                  <a:pt x="11777055" y="1642956"/>
                  <a:pt x="11777055" y="1642956"/>
                </a:cubicBezTo>
                <a:lnTo>
                  <a:pt x="11777055" y="1651768"/>
                </a:lnTo>
                <a:lnTo>
                  <a:pt x="11773852" y="1654171"/>
                </a:lnTo>
                <a:lnTo>
                  <a:pt x="11773852" y="1661380"/>
                </a:lnTo>
                <a:cubicBezTo>
                  <a:pt x="11773852" y="1661380"/>
                  <a:pt x="11758631" y="1668590"/>
                  <a:pt x="11747417" y="1672595"/>
                </a:cubicBezTo>
                <a:cubicBezTo>
                  <a:pt x="11736202" y="1676600"/>
                  <a:pt x="11726589" y="1683009"/>
                  <a:pt x="11726589" y="1685412"/>
                </a:cubicBezTo>
                <a:cubicBezTo>
                  <a:pt x="11726589" y="1687014"/>
                  <a:pt x="11725789" y="1689417"/>
                  <a:pt x="11726589" y="1690218"/>
                </a:cubicBezTo>
                <a:cubicBezTo>
                  <a:pt x="11730595" y="1695826"/>
                  <a:pt x="11753825" y="1697428"/>
                  <a:pt x="11753825" y="1697428"/>
                </a:cubicBezTo>
                <a:lnTo>
                  <a:pt x="11753825" y="1709443"/>
                </a:lnTo>
                <a:lnTo>
                  <a:pt x="11755427" y="1711847"/>
                </a:lnTo>
                <a:lnTo>
                  <a:pt x="11755427" y="1754302"/>
                </a:lnTo>
                <a:lnTo>
                  <a:pt x="11708165" y="1754302"/>
                </a:lnTo>
                <a:lnTo>
                  <a:pt x="11672118" y="1738281"/>
                </a:lnTo>
                <a:lnTo>
                  <a:pt x="11670516" y="1713449"/>
                </a:lnTo>
                <a:lnTo>
                  <a:pt x="11692945" y="1698229"/>
                </a:lnTo>
                <a:lnTo>
                  <a:pt x="11700154" y="1688616"/>
                </a:lnTo>
                <a:lnTo>
                  <a:pt x="11669715" y="1681407"/>
                </a:lnTo>
                <a:lnTo>
                  <a:pt x="11668112" y="1657375"/>
                </a:lnTo>
                <a:lnTo>
                  <a:pt x="11692144" y="1644558"/>
                </a:lnTo>
                <a:lnTo>
                  <a:pt x="11696149" y="1635747"/>
                </a:lnTo>
                <a:lnTo>
                  <a:pt x="11667311" y="1626935"/>
                </a:lnTo>
                <a:lnTo>
                  <a:pt x="11665710" y="1601302"/>
                </a:lnTo>
                <a:lnTo>
                  <a:pt x="11691343" y="1586082"/>
                </a:lnTo>
                <a:lnTo>
                  <a:pt x="11695348" y="1580474"/>
                </a:lnTo>
                <a:lnTo>
                  <a:pt x="11663306" y="1570061"/>
                </a:lnTo>
                <a:lnTo>
                  <a:pt x="11663306" y="1544427"/>
                </a:lnTo>
                <a:lnTo>
                  <a:pt x="11688139" y="1533212"/>
                </a:lnTo>
                <a:lnTo>
                  <a:pt x="11692144" y="1527605"/>
                </a:lnTo>
                <a:lnTo>
                  <a:pt x="11660903" y="1515589"/>
                </a:lnTo>
                <a:lnTo>
                  <a:pt x="11662505" y="1492359"/>
                </a:lnTo>
                <a:lnTo>
                  <a:pt x="11682532" y="1481144"/>
                </a:lnTo>
                <a:lnTo>
                  <a:pt x="11686537" y="1472332"/>
                </a:lnTo>
                <a:lnTo>
                  <a:pt x="11660102" y="1459516"/>
                </a:lnTo>
                <a:lnTo>
                  <a:pt x="11660102" y="1435484"/>
                </a:lnTo>
                <a:lnTo>
                  <a:pt x="11682532" y="1430678"/>
                </a:lnTo>
                <a:lnTo>
                  <a:pt x="11686537" y="1422667"/>
                </a:lnTo>
                <a:lnTo>
                  <a:pt x="11659301" y="1409850"/>
                </a:lnTo>
                <a:lnTo>
                  <a:pt x="11659301" y="1387421"/>
                </a:lnTo>
                <a:lnTo>
                  <a:pt x="11680128" y="1378609"/>
                </a:lnTo>
                <a:lnTo>
                  <a:pt x="11684133" y="1369798"/>
                </a:lnTo>
                <a:lnTo>
                  <a:pt x="11653694" y="1357782"/>
                </a:lnTo>
                <a:lnTo>
                  <a:pt x="11653694" y="1340960"/>
                </a:lnTo>
                <a:lnTo>
                  <a:pt x="11678526" y="1323337"/>
                </a:lnTo>
                <a:lnTo>
                  <a:pt x="11684133" y="1306515"/>
                </a:lnTo>
                <a:lnTo>
                  <a:pt x="11582400" y="1256049"/>
                </a:lnTo>
                <a:lnTo>
                  <a:pt x="11582400" y="1253645"/>
                </a:lnTo>
                <a:lnTo>
                  <a:pt x="11584803" y="1251242"/>
                </a:lnTo>
                <a:lnTo>
                  <a:pt x="11584803" y="1249640"/>
                </a:lnTo>
                <a:lnTo>
                  <a:pt x="11581599" y="1248038"/>
                </a:lnTo>
                <a:lnTo>
                  <a:pt x="11581599" y="1236022"/>
                </a:lnTo>
                <a:lnTo>
                  <a:pt x="11593615" y="1232818"/>
                </a:lnTo>
                <a:lnTo>
                  <a:pt x="11593615" y="1225609"/>
                </a:lnTo>
                <a:lnTo>
                  <a:pt x="11574390" y="1209588"/>
                </a:lnTo>
                <a:lnTo>
                  <a:pt x="11574390" y="1204781"/>
                </a:lnTo>
                <a:lnTo>
                  <a:pt x="11581599" y="1199975"/>
                </a:lnTo>
                <a:lnTo>
                  <a:pt x="11581599" y="1195970"/>
                </a:lnTo>
                <a:lnTo>
                  <a:pt x="11574390" y="1189561"/>
                </a:lnTo>
                <a:lnTo>
                  <a:pt x="11563175" y="1177545"/>
                </a:lnTo>
                <a:cubicBezTo>
                  <a:pt x="11563175" y="1177545"/>
                  <a:pt x="11570384" y="1177545"/>
                  <a:pt x="11570384" y="1164729"/>
                </a:cubicBezTo>
                <a:cubicBezTo>
                  <a:pt x="11570384" y="1152713"/>
                  <a:pt x="11555965" y="1152713"/>
                  <a:pt x="11555965" y="1152713"/>
                </a:cubicBezTo>
                <a:cubicBezTo>
                  <a:pt x="11555965" y="1152713"/>
                  <a:pt x="11542348" y="1152713"/>
                  <a:pt x="11541547" y="1164729"/>
                </a:cubicBezTo>
                <a:cubicBezTo>
                  <a:pt x="11540745" y="1176744"/>
                  <a:pt x="11548755" y="1177545"/>
                  <a:pt x="11548755" y="1177545"/>
                </a:cubicBezTo>
                <a:lnTo>
                  <a:pt x="11537542" y="1189561"/>
                </a:lnTo>
                <a:lnTo>
                  <a:pt x="11530332" y="1195970"/>
                </a:lnTo>
                <a:lnTo>
                  <a:pt x="11530332" y="1199975"/>
                </a:lnTo>
                <a:lnTo>
                  <a:pt x="11537542" y="1204781"/>
                </a:lnTo>
                <a:lnTo>
                  <a:pt x="11537542" y="1209588"/>
                </a:lnTo>
                <a:lnTo>
                  <a:pt x="11517515" y="1225609"/>
                </a:lnTo>
                <a:lnTo>
                  <a:pt x="11517515" y="1232017"/>
                </a:lnTo>
                <a:lnTo>
                  <a:pt x="11530332" y="1235221"/>
                </a:lnTo>
                <a:lnTo>
                  <a:pt x="11530332" y="1247237"/>
                </a:lnTo>
                <a:lnTo>
                  <a:pt x="11527127" y="1248839"/>
                </a:lnTo>
                <a:lnTo>
                  <a:pt x="11527127" y="1252043"/>
                </a:lnTo>
                <a:lnTo>
                  <a:pt x="11528729" y="1254446"/>
                </a:lnTo>
                <a:lnTo>
                  <a:pt x="11528729" y="1256850"/>
                </a:lnTo>
                <a:lnTo>
                  <a:pt x="11426996" y="1307316"/>
                </a:lnTo>
                <a:lnTo>
                  <a:pt x="11432603" y="1324138"/>
                </a:lnTo>
                <a:lnTo>
                  <a:pt x="11457436" y="1341761"/>
                </a:lnTo>
                <a:lnTo>
                  <a:pt x="11457436" y="1358583"/>
                </a:lnTo>
                <a:lnTo>
                  <a:pt x="11426996" y="1370599"/>
                </a:lnTo>
                <a:lnTo>
                  <a:pt x="11431001" y="1379410"/>
                </a:lnTo>
                <a:lnTo>
                  <a:pt x="11451828" y="1388222"/>
                </a:lnTo>
                <a:lnTo>
                  <a:pt x="11451828" y="1410651"/>
                </a:lnTo>
                <a:lnTo>
                  <a:pt x="11424593" y="1423468"/>
                </a:lnTo>
                <a:lnTo>
                  <a:pt x="11428598" y="1431479"/>
                </a:lnTo>
                <a:lnTo>
                  <a:pt x="11451028" y="1436285"/>
                </a:lnTo>
                <a:lnTo>
                  <a:pt x="11451028" y="1460317"/>
                </a:lnTo>
                <a:lnTo>
                  <a:pt x="11424593" y="1473133"/>
                </a:lnTo>
                <a:lnTo>
                  <a:pt x="11428598" y="1481945"/>
                </a:lnTo>
                <a:lnTo>
                  <a:pt x="11449426" y="1493160"/>
                </a:lnTo>
                <a:lnTo>
                  <a:pt x="11450227" y="1509181"/>
                </a:lnTo>
                <a:lnTo>
                  <a:pt x="11442216" y="1509181"/>
                </a:lnTo>
                <a:lnTo>
                  <a:pt x="11442216" y="1502772"/>
                </a:lnTo>
                <a:lnTo>
                  <a:pt x="11387744" y="1502772"/>
                </a:lnTo>
                <a:lnTo>
                  <a:pt x="11387744" y="1420264"/>
                </a:lnTo>
                <a:lnTo>
                  <a:pt x="11378933" y="1420264"/>
                </a:lnTo>
                <a:lnTo>
                  <a:pt x="11378933" y="1393829"/>
                </a:lnTo>
                <a:lnTo>
                  <a:pt x="11370122" y="1393829"/>
                </a:lnTo>
                <a:lnTo>
                  <a:pt x="11370122" y="1399437"/>
                </a:lnTo>
                <a:lnTo>
                  <a:pt x="11364514" y="1399437"/>
                </a:lnTo>
                <a:lnTo>
                  <a:pt x="11364514" y="1388222"/>
                </a:lnTo>
                <a:cubicBezTo>
                  <a:pt x="11364514" y="1388222"/>
                  <a:pt x="11367718" y="1387421"/>
                  <a:pt x="11374127" y="1377808"/>
                </a:cubicBezTo>
                <a:cubicBezTo>
                  <a:pt x="11379734" y="1368196"/>
                  <a:pt x="11382137" y="1360185"/>
                  <a:pt x="11382137" y="1360185"/>
                </a:cubicBezTo>
                <a:lnTo>
                  <a:pt x="11359708" y="1360185"/>
                </a:lnTo>
                <a:lnTo>
                  <a:pt x="11359708" y="1352976"/>
                </a:lnTo>
                <a:lnTo>
                  <a:pt x="11308440" y="1352976"/>
                </a:lnTo>
                <a:lnTo>
                  <a:pt x="11308440" y="1357782"/>
                </a:lnTo>
                <a:cubicBezTo>
                  <a:pt x="11308440" y="1357782"/>
                  <a:pt x="11291618" y="1359384"/>
                  <a:pt x="11291618" y="1357782"/>
                </a:cubicBezTo>
                <a:cubicBezTo>
                  <a:pt x="11291618" y="1356180"/>
                  <a:pt x="11291618" y="1320133"/>
                  <a:pt x="11291618" y="1320133"/>
                </a:cubicBezTo>
                <a:lnTo>
                  <a:pt x="11244356" y="1320133"/>
                </a:lnTo>
                <a:lnTo>
                  <a:pt x="11244356" y="1324138"/>
                </a:lnTo>
                <a:lnTo>
                  <a:pt x="11239550" y="1324138"/>
                </a:lnTo>
                <a:lnTo>
                  <a:pt x="11239550" y="1356180"/>
                </a:lnTo>
                <a:lnTo>
                  <a:pt x="11235545" y="1356180"/>
                </a:lnTo>
                <a:lnTo>
                  <a:pt x="11235545" y="1225609"/>
                </a:lnTo>
                <a:lnTo>
                  <a:pt x="11210712" y="1225609"/>
                </a:lnTo>
                <a:lnTo>
                  <a:pt x="11210712" y="1195970"/>
                </a:lnTo>
                <a:lnTo>
                  <a:pt x="11205906" y="1195970"/>
                </a:lnTo>
                <a:lnTo>
                  <a:pt x="11205906" y="1199174"/>
                </a:lnTo>
                <a:lnTo>
                  <a:pt x="11186681" y="1199174"/>
                </a:lnTo>
                <a:lnTo>
                  <a:pt x="11141822" y="1147907"/>
                </a:lnTo>
                <a:lnTo>
                  <a:pt x="11141822" y="1067000"/>
                </a:lnTo>
                <a:lnTo>
                  <a:pt x="11137016" y="1067000"/>
                </a:lnTo>
                <a:lnTo>
                  <a:pt x="11137016" y="1145503"/>
                </a:lnTo>
                <a:lnTo>
                  <a:pt x="11100167" y="1103849"/>
                </a:lnTo>
                <a:lnTo>
                  <a:pt x="11100167" y="1095838"/>
                </a:lnTo>
                <a:lnTo>
                  <a:pt x="11094560" y="1095838"/>
                </a:lnTo>
                <a:lnTo>
                  <a:pt x="11094560" y="1120671"/>
                </a:lnTo>
                <a:lnTo>
                  <a:pt x="11046497" y="1203179"/>
                </a:lnTo>
                <a:lnTo>
                  <a:pt x="11046497" y="1041367"/>
                </a:lnTo>
                <a:lnTo>
                  <a:pt x="11042491" y="1041367"/>
                </a:lnTo>
                <a:lnTo>
                  <a:pt x="11042491" y="1221603"/>
                </a:lnTo>
                <a:lnTo>
                  <a:pt x="11035282" y="1221603"/>
                </a:lnTo>
                <a:lnTo>
                  <a:pt x="11035282" y="1210389"/>
                </a:lnTo>
                <a:lnTo>
                  <a:pt x="11028072" y="1210389"/>
                </a:lnTo>
                <a:lnTo>
                  <a:pt x="11028072" y="1220001"/>
                </a:lnTo>
                <a:lnTo>
                  <a:pt x="11021664" y="1220001"/>
                </a:lnTo>
                <a:lnTo>
                  <a:pt x="11021664" y="1208786"/>
                </a:lnTo>
                <a:lnTo>
                  <a:pt x="11016056" y="1208786"/>
                </a:lnTo>
                <a:lnTo>
                  <a:pt x="11016056" y="1242431"/>
                </a:lnTo>
                <a:lnTo>
                  <a:pt x="11002439" y="1242431"/>
                </a:lnTo>
                <a:lnTo>
                  <a:pt x="11002439" y="1353777"/>
                </a:lnTo>
                <a:lnTo>
                  <a:pt x="10997633" y="1353777"/>
                </a:lnTo>
                <a:lnTo>
                  <a:pt x="10997633" y="1358583"/>
                </a:lnTo>
                <a:lnTo>
                  <a:pt x="11001638" y="1358583"/>
                </a:lnTo>
                <a:lnTo>
                  <a:pt x="11001638" y="1368997"/>
                </a:lnTo>
                <a:lnTo>
                  <a:pt x="10971198" y="1368997"/>
                </a:lnTo>
                <a:lnTo>
                  <a:pt x="10971198" y="1364190"/>
                </a:lnTo>
                <a:lnTo>
                  <a:pt x="10963187" y="1364190"/>
                </a:lnTo>
                <a:lnTo>
                  <a:pt x="10963187" y="1370599"/>
                </a:lnTo>
                <a:lnTo>
                  <a:pt x="10937554" y="1370599"/>
                </a:lnTo>
                <a:lnTo>
                  <a:pt x="10937554" y="1405845"/>
                </a:lnTo>
                <a:lnTo>
                  <a:pt x="10923935" y="1405845"/>
                </a:lnTo>
                <a:lnTo>
                  <a:pt x="10923935" y="1397835"/>
                </a:lnTo>
                <a:lnTo>
                  <a:pt x="10883082" y="1397835"/>
                </a:lnTo>
                <a:lnTo>
                  <a:pt x="10883082" y="1323337"/>
                </a:lnTo>
                <a:lnTo>
                  <a:pt x="10871066" y="1323337"/>
                </a:lnTo>
                <a:lnTo>
                  <a:pt x="10871066" y="1345766"/>
                </a:lnTo>
                <a:lnTo>
                  <a:pt x="10857449" y="1345766"/>
                </a:lnTo>
                <a:lnTo>
                  <a:pt x="10857449" y="1337756"/>
                </a:lnTo>
                <a:lnTo>
                  <a:pt x="10849438" y="1337756"/>
                </a:lnTo>
                <a:lnTo>
                  <a:pt x="10849438" y="1344965"/>
                </a:lnTo>
                <a:lnTo>
                  <a:pt x="10826208" y="1344965"/>
                </a:lnTo>
                <a:lnTo>
                  <a:pt x="10826208" y="1018937"/>
                </a:lnTo>
                <a:lnTo>
                  <a:pt x="10818197" y="1018937"/>
                </a:lnTo>
                <a:lnTo>
                  <a:pt x="10818197" y="1099844"/>
                </a:lnTo>
                <a:lnTo>
                  <a:pt x="10756517" y="1099844"/>
                </a:lnTo>
                <a:lnTo>
                  <a:pt x="10756517" y="1018937"/>
                </a:lnTo>
                <a:lnTo>
                  <a:pt x="10750909" y="1018937"/>
                </a:lnTo>
                <a:lnTo>
                  <a:pt x="10750909" y="1083021"/>
                </a:lnTo>
                <a:lnTo>
                  <a:pt x="10730081" y="1083021"/>
                </a:lnTo>
                <a:lnTo>
                  <a:pt x="10730081" y="1099844"/>
                </a:lnTo>
                <a:lnTo>
                  <a:pt x="10661191" y="1099844"/>
                </a:lnTo>
                <a:lnTo>
                  <a:pt x="10661191" y="1062995"/>
                </a:lnTo>
                <a:lnTo>
                  <a:pt x="10581887" y="1062995"/>
                </a:lnTo>
                <a:lnTo>
                  <a:pt x="10581887" y="1054985"/>
                </a:lnTo>
                <a:lnTo>
                  <a:pt x="10558656" y="1054985"/>
                </a:lnTo>
                <a:lnTo>
                  <a:pt x="10541834" y="1067000"/>
                </a:lnTo>
                <a:lnTo>
                  <a:pt x="10526614" y="1067000"/>
                </a:lnTo>
                <a:lnTo>
                  <a:pt x="10526614" y="1056587"/>
                </a:lnTo>
                <a:lnTo>
                  <a:pt x="10471342" y="1056587"/>
                </a:lnTo>
                <a:lnTo>
                  <a:pt x="10471342" y="1062995"/>
                </a:lnTo>
                <a:lnTo>
                  <a:pt x="10457724" y="1062995"/>
                </a:lnTo>
                <a:lnTo>
                  <a:pt x="10457724" y="1054985"/>
                </a:lnTo>
                <a:lnTo>
                  <a:pt x="10376017" y="1054985"/>
                </a:lnTo>
                <a:lnTo>
                  <a:pt x="10354388" y="1071006"/>
                </a:lnTo>
                <a:lnTo>
                  <a:pt x="10263870" y="1071006"/>
                </a:lnTo>
                <a:lnTo>
                  <a:pt x="10263870" y="1085425"/>
                </a:lnTo>
                <a:lnTo>
                  <a:pt x="10207796" y="1085425"/>
                </a:lnTo>
                <a:lnTo>
                  <a:pt x="10207796" y="1018937"/>
                </a:lnTo>
                <a:lnTo>
                  <a:pt x="10202189" y="1018937"/>
                </a:lnTo>
                <a:lnTo>
                  <a:pt x="10202189" y="1077414"/>
                </a:lnTo>
                <a:lnTo>
                  <a:pt x="10186167" y="1077414"/>
                </a:lnTo>
                <a:lnTo>
                  <a:pt x="10186167" y="1103849"/>
                </a:lnTo>
                <a:lnTo>
                  <a:pt x="10162937" y="1103849"/>
                </a:lnTo>
                <a:lnTo>
                  <a:pt x="10162937" y="1133488"/>
                </a:lnTo>
                <a:lnTo>
                  <a:pt x="10131697" y="1133488"/>
                </a:lnTo>
                <a:lnTo>
                  <a:pt x="10131697" y="1125477"/>
                </a:lnTo>
                <a:lnTo>
                  <a:pt x="10108466" y="1125477"/>
                </a:lnTo>
                <a:lnTo>
                  <a:pt x="10108466" y="1147907"/>
                </a:lnTo>
                <a:lnTo>
                  <a:pt x="10089240" y="1166331"/>
                </a:lnTo>
                <a:lnTo>
                  <a:pt x="10089240" y="1339358"/>
                </a:lnTo>
                <a:lnTo>
                  <a:pt x="10082031" y="1347368"/>
                </a:lnTo>
                <a:lnTo>
                  <a:pt x="10082031" y="1377808"/>
                </a:lnTo>
                <a:lnTo>
                  <a:pt x="10074821" y="1377808"/>
                </a:lnTo>
                <a:lnTo>
                  <a:pt x="10074821" y="1385819"/>
                </a:lnTo>
                <a:lnTo>
                  <a:pt x="10052392" y="1385819"/>
                </a:lnTo>
                <a:lnTo>
                  <a:pt x="10052392" y="785831"/>
                </a:lnTo>
                <a:lnTo>
                  <a:pt x="10016345" y="785831"/>
                </a:lnTo>
                <a:lnTo>
                  <a:pt x="10016345" y="777020"/>
                </a:lnTo>
                <a:lnTo>
                  <a:pt x="10001926" y="777020"/>
                </a:lnTo>
                <a:lnTo>
                  <a:pt x="10001926" y="785030"/>
                </a:lnTo>
                <a:lnTo>
                  <a:pt x="9967481" y="785030"/>
                </a:lnTo>
                <a:lnTo>
                  <a:pt x="9967481" y="563940"/>
                </a:lnTo>
                <a:lnTo>
                  <a:pt x="9917014" y="563940"/>
                </a:lnTo>
                <a:lnTo>
                  <a:pt x="9917014" y="504662"/>
                </a:lnTo>
                <a:lnTo>
                  <a:pt x="9909805" y="504662"/>
                </a:lnTo>
                <a:lnTo>
                  <a:pt x="9909805" y="541511"/>
                </a:lnTo>
                <a:lnTo>
                  <a:pt x="9868951" y="541511"/>
                </a:lnTo>
                <a:lnTo>
                  <a:pt x="9868951" y="528694"/>
                </a:lnTo>
                <a:lnTo>
                  <a:pt x="9863344" y="528694"/>
                </a:lnTo>
                <a:lnTo>
                  <a:pt x="9863344" y="539108"/>
                </a:lnTo>
                <a:lnTo>
                  <a:pt x="9775229" y="539108"/>
                </a:lnTo>
                <a:lnTo>
                  <a:pt x="9775229" y="504662"/>
                </a:lnTo>
                <a:lnTo>
                  <a:pt x="9769621" y="504662"/>
                </a:lnTo>
                <a:lnTo>
                  <a:pt x="9769621" y="552725"/>
                </a:lnTo>
                <a:lnTo>
                  <a:pt x="9756804" y="552725"/>
                </a:lnTo>
                <a:lnTo>
                  <a:pt x="9756804" y="546317"/>
                </a:lnTo>
                <a:lnTo>
                  <a:pt x="9747192" y="546317"/>
                </a:lnTo>
                <a:lnTo>
                  <a:pt x="9747192" y="573553"/>
                </a:lnTo>
                <a:lnTo>
                  <a:pt x="9699129" y="573553"/>
                </a:lnTo>
                <a:lnTo>
                  <a:pt x="9682306" y="585569"/>
                </a:lnTo>
                <a:lnTo>
                  <a:pt x="9682306" y="863533"/>
                </a:lnTo>
                <a:lnTo>
                  <a:pt x="9685510" y="863533"/>
                </a:lnTo>
                <a:lnTo>
                  <a:pt x="9685510" y="877952"/>
                </a:lnTo>
                <a:lnTo>
                  <a:pt x="9682306" y="877952"/>
                </a:lnTo>
                <a:lnTo>
                  <a:pt x="9682306" y="1441091"/>
                </a:lnTo>
                <a:lnTo>
                  <a:pt x="9672694" y="1451505"/>
                </a:lnTo>
                <a:lnTo>
                  <a:pt x="9672694" y="1466725"/>
                </a:lnTo>
                <a:lnTo>
                  <a:pt x="9621426" y="1466725"/>
                </a:lnTo>
                <a:lnTo>
                  <a:pt x="9621426" y="1484348"/>
                </a:lnTo>
                <a:lnTo>
                  <a:pt x="9627835" y="1484348"/>
                </a:lnTo>
                <a:lnTo>
                  <a:pt x="9627835" y="1509181"/>
                </a:lnTo>
                <a:lnTo>
                  <a:pt x="9566955" y="1509181"/>
                </a:lnTo>
                <a:lnTo>
                  <a:pt x="9566955" y="1414657"/>
                </a:lnTo>
                <a:lnTo>
                  <a:pt x="9528505" y="1414657"/>
                </a:lnTo>
                <a:cubicBezTo>
                  <a:pt x="9529305" y="1365793"/>
                  <a:pt x="9528505" y="1312122"/>
                  <a:pt x="9527704" y="1256850"/>
                </a:cubicBezTo>
                <a:cubicBezTo>
                  <a:pt x="9524499" y="1085425"/>
                  <a:pt x="9494861" y="860329"/>
                  <a:pt x="9458814" y="732962"/>
                </a:cubicBezTo>
                <a:cubicBezTo>
                  <a:pt x="9413954" y="571150"/>
                  <a:pt x="9344263" y="485437"/>
                  <a:pt x="9299404" y="485437"/>
                </a:cubicBezTo>
                <a:cubicBezTo>
                  <a:pt x="9254545" y="485437"/>
                  <a:pt x="9184853" y="571150"/>
                  <a:pt x="9139995" y="732962"/>
                </a:cubicBezTo>
                <a:cubicBezTo>
                  <a:pt x="9107953" y="848313"/>
                  <a:pt x="9080717" y="1042969"/>
                  <a:pt x="9072706" y="1205582"/>
                </a:cubicBezTo>
                <a:lnTo>
                  <a:pt x="9024643" y="1205582"/>
                </a:lnTo>
                <a:lnTo>
                  <a:pt x="9024643" y="1191163"/>
                </a:lnTo>
                <a:lnTo>
                  <a:pt x="9003816" y="1191163"/>
                </a:lnTo>
                <a:lnTo>
                  <a:pt x="9003816" y="1202378"/>
                </a:lnTo>
                <a:lnTo>
                  <a:pt x="8988596" y="1202378"/>
                </a:lnTo>
                <a:lnTo>
                  <a:pt x="8988596" y="1199174"/>
                </a:lnTo>
                <a:lnTo>
                  <a:pt x="8974978" y="1199174"/>
                </a:lnTo>
                <a:lnTo>
                  <a:pt x="8974978" y="1210389"/>
                </a:lnTo>
                <a:lnTo>
                  <a:pt x="8914099" y="1210389"/>
                </a:lnTo>
                <a:lnTo>
                  <a:pt x="8914099" y="1238425"/>
                </a:lnTo>
                <a:lnTo>
                  <a:pt x="8878852" y="1238425"/>
                </a:lnTo>
                <a:lnTo>
                  <a:pt x="8878852" y="1372201"/>
                </a:lnTo>
                <a:lnTo>
                  <a:pt x="8866036" y="1372201"/>
                </a:lnTo>
                <a:lnTo>
                  <a:pt x="8866036" y="1423468"/>
                </a:lnTo>
                <a:lnTo>
                  <a:pt x="8843606" y="1423468"/>
                </a:lnTo>
                <a:lnTo>
                  <a:pt x="8843606" y="1306515"/>
                </a:lnTo>
                <a:lnTo>
                  <a:pt x="8835595" y="1306515"/>
                </a:lnTo>
                <a:lnTo>
                  <a:pt x="8835595" y="1335353"/>
                </a:lnTo>
                <a:lnTo>
                  <a:pt x="8797144" y="1335353"/>
                </a:lnTo>
                <a:lnTo>
                  <a:pt x="8797144" y="1223205"/>
                </a:lnTo>
                <a:lnTo>
                  <a:pt x="8753888" y="1223205"/>
                </a:lnTo>
                <a:lnTo>
                  <a:pt x="8753888" y="1204781"/>
                </a:lnTo>
                <a:lnTo>
                  <a:pt x="8685799" y="1204781"/>
                </a:lnTo>
                <a:lnTo>
                  <a:pt x="8685799" y="1155917"/>
                </a:lnTo>
                <a:lnTo>
                  <a:pt x="8673783" y="1155917"/>
                </a:lnTo>
                <a:lnTo>
                  <a:pt x="8673783" y="1201577"/>
                </a:lnTo>
                <a:lnTo>
                  <a:pt x="8659364" y="1201577"/>
                </a:lnTo>
                <a:lnTo>
                  <a:pt x="8659364" y="1215996"/>
                </a:lnTo>
                <a:lnTo>
                  <a:pt x="8646547" y="1215996"/>
                </a:lnTo>
                <a:lnTo>
                  <a:pt x="8646547" y="1244033"/>
                </a:lnTo>
                <a:lnTo>
                  <a:pt x="8604091" y="1244033"/>
                </a:lnTo>
                <a:lnTo>
                  <a:pt x="8604091" y="1393028"/>
                </a:lnTo>
                <a:lnTo>
                  <a:pt x="8569647" y="1393028"/>
                </a:lnTo>
                <a:lnTo>
                  <a:pt x="8569647" y="672082"/>
                </a:lnTo>
                <a:lnTo>
                  <a:pt x="8516776" y="672082"/>
                </a:lnTo>
                <a:lnTo>
                  <a:pt x="8516776" y="647250"/>
                </a:lnTo>
                <a:lnTo>
                  <a:pt x="8522384" y="647250"/>
                </a:lnTo>
                <a:lnTo>
                  <a:pt x="8522384" y="292384"/>
                </a:lnTo>
                <a:lnTo>
                  <a:pt x="8512771" y="292384"/>
                </a:lnTo>
                <a:lnTo>
                  <a:pt x="8512771" y="284373"/>
                </a:lnTo>
                <a:lnTo>
                  <a:pt x="8485536" y="284373"/>
                </a:lnTo>
                <a:lnTo>
                  <a:pt x="8485536" y="289981"/>
                </a:lnTo>
                <a:lnTo>
                  <a:pt x="8262043" y="289981"/>
                </a:lnTo>
                <a:lnTo>
                  <a:pt x="8262043" y="297991"/>
                </a:lnTo>
                <a:lnTo>
                  <a:pt x="8213179" y="297991"/>
                </a:lnTo>
                <a:lnTo>
                  <a:pt x="8213179" y="285174"/>
                </a:lnTo>
                <a:lnTo>
                  <a:pt x="8195555" y="285174"/>
                </a:lnTo>
                <a:lnTo>
                  <a:pt x="8195555" y="1401039"/>
                </a:lnTo>
                <a:lnTo>
                  <a:pt x="8138681" y="1401039"/>
                </a:lnTo>
                <a:lnTo>
                  <a:pt x="8138681" y="1415458"/>
                </a:lnTo>
                <a:lnTo>
                  <a:pt x="8123461" y="1415458"/>
                </a:lnTo>
                <a:lnTo>
                  <a:pt x="8123461" y="1409049"/>
                </a:lnTo>
                <a:lnTo>
                  <a:pt x="8067387" y="1409049"/>
                </a:lnTo>
                <a:lnTo>
                  <a:pt x="8067387" y="1354578"/>
                </a:lnTo>
                <a:lnTo>
                  <a:pt x="8060979" y="1354578"/>
                </a:lnTo>
                <a:lnTo>
                  <a:pt x="8060979" y="1438688"/>
                </a:lnTo>
                <a:lnTo>
                  <a:pt x="8000099" y="1438688"/>
                </a:lnTo>
                <a:lnTo>
                  <a:pt x="8000099" y="1563652"/>
                </a:lnTo>
                <a:lnTo>
                  <a:pt x="7994492" y="1563652"/>
                </a:lnTo>
                <a:lnTo>
                  <a:pt x="7965654" y="1303311"/>
                </a:lnTo>
                <a:lnTo>
                  <a:pt x="7965654" y="805057"/>
                </a:lnTo>
                <a:lnTo>
                  <a:pt x="7626809" y="805057"/>
                </a:lnTo>
                <a:lnTo>
                  <a:pt x="7626809" y="1364190"/>
                </a:lnTo>
                <a:lnTo>
                  <a:pt x="7586756" y="1364190"/>
                </a:lnTo>
                <a:lnTo>
                  <a:pt x="7586756" y="1374604"/>
                </a:lnTo>
                <a:lnTo>
                  <a:pt x="7564327" y="1374604"/>
                </a:lnTo>
                <a:lnTo>
                  <a:pt x="7564327" y="1031754"/>
                </a:lnTo>
                <a:lnTo>
                  <a:pt x="7555516" y="1031754"/>
                </a:lnTo>
                <a:lnTo>
                  <a:pt x="7555516" y="867539"/>
                </a:lnTo>
                <a:lnTo>
                  <a:pt x="7502646" y="867539"/>
                </a:lnTo>
                <a:lnTo>
                  <a:pt x="7502646" y="809863"/>
                </a:lnTo>
                <a:lnTo>
                  <a:pt x="7481819" y="809863"/>
                </a:lnTo>
                <a:lnTo>
                  <a:pt x="7481819" y="821078"/>
                </a:lnTo>
                <a:lnTo>
                  <a:pt x="7435358" y="821078"/>
                </a:lnTo>
                <a:lnTo>
                  <a:pt x="7435358" y="809062"/>
                </a:lnTo>
                <a:lnTo>
                  <a:pt x="7381688" y="809062"/>
                </a:lnTo>
                <a:lnTo>
                  <a:pt x="7381688" y="820277"/>
                </a:lnTo>
                <a:lnTo>
                  <a:pt x="7356855" y="820277"/>
                </a:lnTo>
                <a:lnTo>
                  <a:pt x="7356855" y="935628"/>
                </a:lnTo>
                <a:lnTo>
                  <a:pt x="7297577" y="935628"/>
                </a:lnTo>
                <a:lnTo>
                  <a:pt x="7297577" y="1091833"/>
                </a:lnTo>
                <a:lnTo>
                  <a:pt x="7282357" y="1091833"/>
                </a:lnTo>
                <a:lnTo>
                  <a:pt x="7273546" y="1101446"/>
                </a:lnTo>
                <a:lnTo>
                  <a:pt x="7273546" y="1331347"/>
                </a:lnTo>
                <a:lnTo>
                  <a:pt x="7254320" y="1331347"/>
                </a:lnTo>
                <a:lnTo>
                  <a:pt x="7254320" y="1422667"/>
                </a:lnTo>
                <a:lnTo>
                  <a:pt x="7187032" y="1422667"/>
                </a:lnTo>
                <a:lnTo>
                  <a:pt x="7062869" y="416547"/>
                </a:lnTo>
                <a:lnTo>
                  <a:pt x="6476500" y="525490"/>
                </a:lnTo>
                <a:lnTo>
                  <a:pt x="6337918" y="631228"/>
                </a:lnTo>
                <a:lnTo>
                  <a:pt x="6250603" y="1228012"/>
                </a:lnTo>
                <a:lnTo>
                  <a:pt x="6224168" y="1228012"/>
                </a:lnTo>
                <a:lnTo>
                  <a:pt x="6224168" y="1199174"/>
                </a:lnTo>
                <a:lnTo>
                  <a:pt x="6214556" y="1199174"/>
                </a:lnTo>
                <a:lnTo>
                  <a:pt x="6214556" y="1124676"/>
                </a:lnTo>
                <a:lnTo>
                  <a:pt x="6197734" y="1124676"/>
                </a:lnTo>
                <a:lnTo>
                  <a:pt x="6197734" y="1135090"/>
                </a:lnTo>
                <a:lnTo>
                  <a:pt x="6134451" y="1135090"/>
                </a:lnTo>
                <a:lnTo>
                  <a:pt x="6134451" y="1212792"/>
                </a:lnTo>
                <a:lnTo>
                  <a:pt x="6059152" y="1212792"/>
                </a:lnTo>
                <a:lnTo>
                  <a:pt x="6059152" y="1232017"/>
                </a:lnTo>
                <a:lnTo>
                  <a:pt x="6064759" y="1232017"/>
                </a:lnTo>
                <a:lnTo>
                  <a:pt x="6064759" y="1318531"/>
                </a:lnTo>
                <a:lnTo>
                  <a:pt x="6042330" y="1318531"/>
                </a:lnTo>
                <a:lnTo>
                  <a:pt x="6042330" y="1562050"/>
                </a:lnTo>
                <a:lnTo>
                  <a:pt x="6003879" y="1562050"/>
                </a:lnTo>
                <a:lnTo>
                  <a:pt x="6003879" y="1539621"/>
                </a:lnTo>
                <a:lnTo>
                  <a:pt x="5962225" y="1539621"/>
                </a:lnTo>
                <a:lnTo>
                  <a:pt x="5962225" y="1489955"/>
                </a:lnTo>
                <a:lnTo>
                  <a:pt x="5954214" y="1489955"/>
                </a:lnTo>
                <a:lnTo>
                  <a:pt x="5954214" y="1283284"/>
                </a:lnTo>
                <a:lnTo>
                  <a:pt x="5898140" y="1283284"/>
                </a:lnTo>
                <a:cubicBezTo>
                  <a:pt x="5898140" y="1283284"/>
                  <a:pt x="5874910" y="841104"/>
                  <a:pt x="5860491" y="620815"/>
                </a:cubicBezTo>
                <a:cubicBezTo>
                  <a:pt x="5846072" y="400526"/>
                  <a:pt x="5818837" y="28838"/>
                  <a:pt x="5818837" y="28838"/>
                </a:cubicBezTo>
                <a:lnTo>
                  <a:pt x="5782789" y="16021"/>
                </a:lnTo>
                <a:lnTo>
                  <a:pt x="5777182" y="16021"/>
                </a:lnTo>
                <a:lnTo>
                  <a:pt x="5777182" y="20026"/>
                </a:lnTo>
                <a:lnTo>
                  <a:pt x="5659427" y="20026"/>
                </a:lnTo>
                <a:lnTo>
                  <a:pt x="5659427" y="0"/>
                </a:lnTo>
                <a:lnTo>
                  <a:pt x="5647412" y="0"/>
                </a:lnTo>
                <a:lnTo>
                  <a:pt x="5647412" y="16021"/>
                </a:lnTo>
                <a:lnTo>
                  <a:pt x="5598548" y="16021"/>
                </a:lnTo>
                <a:cubicBezTo>
                  <a:pt x="5598548" y="16021"/>
                  <a:pt x="5582527" y="549521"/>
                  <a:pt x="5580123" y="686501"/>
                </a:cubicBezTo>
                <a:cubicBezTo>
                  <a:pt x="5577720" y="822680"/>
                  <a:pt x="5580123" y="1188760"/>
                  <a:pt x="5580123" y="1188760"/>
                </a:cubicBezTo>
                <a:lnTo>
                  <a:pt x="5557694" y="1188760"/>
                </a:lnTo>
                <a:lnTo>
                  <a:pt x="5557694" y="1272871"/>
                </a:lnTo>
                <a:lnTo>
                  <a:pt x="5543275" y="1272871"/>
                </a:lnTo>
                <a:lnTo>
                  <a:pt x="5543275" y="1292897"/>
                </a:lnTo>
                <a:lnTo>
                  <a:pt x="5496814" y="1292897"/>
                </a:lnTo>
                <a:lnTo>
                  <a:pt x="5496814" y="1256850"/>
                </a:lnTo>
                <a:lnTo>
                  <a:pt x="5475186" y="1256850"/>
                </a:lnTo>
                <a:lnTo>
                  <a:pt x="5475186" y="1273672"/>
                </a:lnTo>
                <a:lnTo>
                  <a:pt x="5368646" y="1273672"/>
                </a:lnTo>
                <a:lnTo>
                  <a:pt x="5368646" y="948445"/>
                </a:lnTo>
                <a:lnTo>
                  <a:pt x="5282132" y="948445"/>
                </a:lnTo>
                <a:lnTo>
                  <a:pt x="5282132" y="930021"/>
                </a:lnTo>
                <a:lnTo>
                  <a:pt x="5246085" y="930021"/>
                </a:lnTo>
                <a:lnTo>
                  <a:pt x="5242080" y="938832"/>
                </a:lnTo>
                <a:lnTo>
                  <a:pt x="5143550" y="938832"/>
                </a:lnTo>
                <a:lnTo>
                  <a:pt x="5143550" y="961262"/>
                </a:lnTo>
                <a:lnTo>
                  <a:pt x="5109105" y="961262"/>
                </a:lnTo>
                <a:lnTo>
                  <a:pt x="5109105" y="1134289"/>
                </a:lnTo>
                <a:lnTo>
                  <a:pt x="5089079" y="1153514"/>
                </a:lnTo>
                <a:lnTo>
                  <a:pt x="5089079" y="1202378"/>
                </a:lnTo>
                <a:lnTo>
                  <a:pt x="5076262" y="1202378"/>
                </a:lnTo>
                <a:lnTo>
                  <a:pt x="5076262" y="1262457"/>
                </a:lnTo>
                <a:lnTo>
                  <a:pt x="4999361" y="1262457"/>
                </a:lnTo>
                <a:lnTo>
                  <a:pt x="4999361" y="1314525"/>
                </a:lnTo>
                <a:lnTo>
                  <a:pt x="4974529" y="1314525"/>
                </a:lnTo>
                <a:lnTo>
                  <a:pt x="4974529" y="1568459"/>
                </a:lnTo>
                <a:lnTo>
                  <a:pt x="4953701" y="1568459"/>
                </a:lnTo>
                <a:lnTo>
                  <a:pt x="4953701" y="904387"/>
                </a:lnTo>
                <a:lnTo>
                  <a:pt x="4898429" y="904387"/>
                </a:lnTo>
                <a:lnTo>
                  <a:pt x="4898429" y="890769"/>
                </a:lnTo>
                <a:lnTo>
                  <a:pt x="4743024" y="890769"/>
                </a:lnTo>
                <a:lnTo>
                  <a:pt x="4743024" y="901984"/>
                </a:lnTo>
                <a:lnTo>
                  <a:pt x="4705375" y="901984"/>
                </a:lnTo>
                <a:lnTo>
                  <a:pt x="4705375" y="1249640"/>
                </a:lnTo>
                <a:lnTo>
                  <a:pt x="4694161" y="1249640"/>
                </a:lnTo>
                <a:lnTo>
                  <a:pt x="4694161" y="1229614"/>
                </a:lnTo>
                <a:lnTo>
                  <a:pt x="4678140" y="1229614"/>
                </a:lnTo>
                <a:lnTo>
                  <a:pt x="4678140" y="1207184"/>
                </a:lnTo>
                <a:lnTo>
                  <a:pt x="4578809" y="1207184"/>
                </a:lnTo>
                <a:lnTo>
                  <a:pt x="4578809" y="1147106"/>
                </a:lnTo>
                <a:lnTo>
                  <a:pt x="4571600" y="1147106"/>
                </a:lnTo>
                <a:lnTo>
                  <a:pt x="4571600" y="1259253"/>
                </a:lnTo>
                <a:lnTo>
                  <a:pt x="4537155" y="1256850"/>
                </a:lnTo>
                <a:lnTo>
                  <a:pt x="4537155" y="986895"/>
                </a:lnTo>
                <a:lnTo>
                  <a:pt x="4532348" y="979686"/>
                </a:lnTo>
                <a:lnTo>
                  <a:pt x="4516327" y="979686"/>
                </a:lnTo>
                <a:lnTo>
                  <a:pt x="4516327" y="967670"/>
                </a:lnTo>
                <a:lnTo>
                  <a:pt x="4470667" y="967670"/>
                </a:lnTo>
                <a:lnTo>
                  <a:pt x="4470667" y="950047"/>
                </a:lnTo>
                <a:lnTo>
                  <a:pt x="4367332" y="950047"/>
                </a:lnTo>
                <a:lnTo>
                  <a:pt x="4367332" y="954052"/>
                </a:lnTo>
                <a:lnTo>
                  <a:pt x="4361724" y="954052"/>
                </a:lnTo>
                <a:lnTo>
                  <a:pt x="4361724" y="942837"/>
                </a:lnTo>
                <a:lnTo>
                  <a:pt x="4346504" y="942837"/>
                </a:lnTo>
                <a:lnTo>
                  <a:pt x="4346504" y="971675"/>
                </a:lnTo>
                <a:lnTo>
                  <a:pt x="4296038" y="971675"/>
                </a:lnTo>
                <a:lnTo>
                  <a:pt x="4296038" y="983691"/>
                </a:lnTo>
                <a:lnTo>
                  <a:pt x="4158257" y="983691"/>
                </a:lnTo>
                <a:lnTo>
                  <a:pt x="4158257" y="997309"/>
                </a:lnTo>
                <a:lnTo>
                  <a:pt x="4098979" y="997309"/>
                </a:lnTo>
                <a:lnTo>
                  <a:pt x="4098979" y="1199174"/>
                </a:lnTo>
                <a:lnTo>
                  <a:pt x="4050115" y="1199174"/>
                </a:lnTo>
                <a:lnTo>
                  <a:pt x="4050115" y="1181551"/>
                </a:lnTo>
                <a:lnTo>
                  <a:pt x="3981225" y="1181551"/>
                </a:lnTo>
                <a:lnTo>
                  <a:pt x="3981225" y="1189561"/>
                </a:lnTo>
                <a:lnTo>
                  <a:pt x="3965204" y="1189561"/>
                </a:lnTo>
                <a:lnTo>
                  <a:pt x="3965204" y="1173540"/>
                </a:lnTo>
                <a:lnTo>
                  <a:pt x="3933162" y="1173540"/>
                </a:lnTo>
                <a:lnTo>
                  <a:pt x="3933162" y="1191964"/>
                </a:lnTo>
                <a:lnTo>
                  <a:pt x="3903523" y="1191964"/>
                </a:lnTo>
                <a:lnTo>
                  <a:pt x="3903523" y="1058189"/>
                </a:lnTo>
                <a:lnTo>
                  <a:pt x="3896313" y="1058189"/>
                </a:lnTo>
                <a:lnTo>
                  <a:pt x="3896313" y="1067801"/>
                </a:lnTo>
                <a:lnTo>
                  <a:pt x="3873884" y="1067801"/>
                </a:lnTo>
                <a:lnTo>
                  <a:pt x="3873884" y="945241"/>
                </a:lnTo>
                <a:lnTo>
                  <a:pt x="3856261" y="945241"/>
                </a:lnTo>
                <a:lnTo>
                  <a:pt x="3856261" y="953251"/>
                </a:lnTo>
                <a:lnTo>
                  <a:pt x="3839439" y="953251"/>
                </a:lnTo>
                <a:lnTo>
                  <a:pt x="3839439" y="949246"/>
                </a:lnTo>
                <a:lnTo>
                  <a:pt x="3821816" y="949246"/>
                </a:lnTo>
                <a:lnTo>
                  <a:pt x="3821816" y="952450"/>
                </a:lnTo>
                <a:lnTo>
                  <a:pt x="3771349" y="952450"/>
                </a:lnTo>
                <a:lnTo>
                  <a:pt x="3771349" y="966068"/>
                </a:lnTo>
                <a:lnTo>
                  <a:pt x="3717679" y="966068"/>
                </a:lnTo>
                <a:lnTo>
                  <a:pt x="3717679" y="913199"/>
                </a:lnTo>
                <a:lnTo>
                  <a:pt x="3714475" y="913199"/>
                </a:lnTo>
                <a:lnTo>
                  <a:pt x="3714475" y="966869"/>
                </a:lnTo>
                <a:lnTo>
                  <a:pt x="3687239" y="966869"/>
                </a:lnTo>
                <a:lnTo>
                  <a:pt x="3687239" y="986895"/>
                </a:lnTo>
                <a:lnTo>
                  <a:pt x="3657600" y="986895"/>
                </a:lnTo>
                <a:lnTo>
                  <a:pt x="3602328" y="1003717"/>
                </a:lnTo>
                <a:lnTo>
                  <a:pt x="3602328" y="1022141"/>
                </a:lnTo>
                <a:lnTo>
                  <a:pt x="3594317" y="1022141"/>
                </a:lnTo>
                <a:lnTo>
                  <a:pt x="3594317" y="1012529"/>
                </a:lnTo>
                <a:lnTo>
                  <a:pt x="3545453" y="1012529"/>
                </a:lnTo>
                <a:lnTo>
                  <a:pt x="3545453" y="461406"/>
                </a:lnTo>
                <a:lnTo>
                  <a:pt x="3402866" y="461406"/>
                </a:lnTo>
                <a:lnTo>
                  <a:pt x="3402866" y="437374"/>
                </a:lnTo>
                <a:lnTo>
                  <a:pt x="3394855" y="437374"/>
                </a:lnTo>
                <a:lnTo>
                  <a:pt x="3394855" y="449390"/>
                </a:lnTo>
                <a:lnTo>
                  <a:pt x="3281106" y="449390"/>
                </a:lnTo>
                <a:lnTo>
                  <a:pt x="3281106" y="781826"/>
                </a:lnTo>
                <a:lnTo>
                  <a:pt x="3208210" y="781826"/>
                </a:lnTo>
                <a:lnTo>
                  <a:pt x="3208210" y="1120671"/>
                </a:lnTo>
                <a:lnTo>
                  <a:pt x="3172163" y="1120671"/>
                </a:lnTo>
                <a:lnTo>
                  <a:pt x="3172163" y="759397"/>
                </a:lnTo>
                <a:lnTo>
                  <a:pt x="2893397" y="759397"/>
                </a:lnTo>
                <a:lnTo>
                  <a:pt x="2893397" y="1132687"/>
                </a:lnTo>
                <a:lnTo>
                  <a:pt x="2881382" y="1132687"/>
                </a:lnTo>
                <a:lnTo>
                  <a:pt x="2881382" y="1173540"/>
                </a:lnTo>
                <a:lnTo>
                  <a:pt x="2840528" y="1173540"/>
                </a:lnTo>
                <a:lnTo>
                  <a:pt x="2840528" y="1115063"/>
                </a:lnTo>
                <a:lnTo>
                  <a:pt x="2830915" y="1115063"/>
                </a:lnTo>
                <a:lnTo>
                  <a:pt x="2830915" y="1275274"/>
                </a:lnTo>
                <a:lnTo>
                  <a:pt x="2806083" y="1275274"/>
                </a:lnTo>
                <a:lnTo>
                  <a:pt x="2806083" y="1452306"/>
                </a:lnTo>
                <a:lnTo>
                  <a:pt x="2783653" y="1452306"/>
                </a:lnTo>
                <a:lnTo>
                  <a:pt x="2783653" y="1422667"/>
                </a:lnTo>
                <a:lnTo>
                  <a:pt x="2754014" y="1422667"/>
                </a:lnTo>
                <a:lnTo>
                  <a:pt x="2754014" y="1161524"/>
                </a:lnTo>
                <a:lnTo>
                  <a:pt x="2726779" y="1161524"/>
                </a:lnTo>
                <a:lnTo>
                  <a:pt x="2726779" y="990099"/>
                </a:lnTo>
                <a:lnTo>
                  <a:pt x="2701946" y="990099"/>
                </a:lnTo>
                <a:lnTo>
                  <a:pt x="2701946" y="903586"/>
                </a:lnTo>
                <a:lnTo>
                  <a:pt x="2698742" y="903586"/>
                </a:lnTo>
                <a:lnTo>
                  <a:pt x="2698742" y="955654"/>
                </a:lnTo>
                <a:lnTo>
                  <a:pt x="2673108" y="938832"/>
                </a:lnTo>
                <a:lnTo>
                  <a:pt x="2673108" y="909193"/>
                </a:lnTo>
                <a:lnTo>
                  <a:pt x="2659490" y="893172"/>
                </a:lnTo>
                <a:lnTo>
                  <a:pt x="2659490" y="873146"/>
                </a:lnTo>
                <a:lnTo>
                  <a:pt x="2651480" y="873146"/>
                </a:lnTo>
                <a:lnTo>
                  <a:pt x="2557757" y="961262"/>
                </a:lnTo>
                <a:lnTo>
                  <a:pt x="2557757" y="968471"/>
                </a:lnTo>
                <a:lnTo>
                  <a:pt x="2545741" y="978885"/>
                </a:lnTo>
                <a:lnTo>
                  <a:pt x="2545741" y="991702"/>
                </a:lnTo>
                <a:lnTo>
                  <a:pt x="2515301" y="991702"/>
                </a:lnTo>
                <a:lnTo>
                  <a:pt x="2515301" y="1124676"/>
                </a:lnTo>
                <a:lnTo>
                  <a:pt x="2503285" y="1124676"/>
                </a:lnTo>
                <a:lnTo>
                  <a:pt x="2503285" y="1271268"/>
                </a:lnTo>
                <a:lnTo>
                  <a:pt x="2496076" y="1271268"/>
                </a:lnTo>
                <a:lnTo>
                  <a:pt x="2496076" y="1284085"/>
                </a:lnTo>
                <a:lnTo>
                  <a:pt x="2475248" y="1306515"/>
                </a:lnTo>
                <a:lnTo>
                  <a:pt x="2475248" y="1322536"/>
                </a:lnTo>
                <a:lnTo>
                  <a:pt x="2448013" y="1322536"/>
                </a:lnTo>
                <a:lnTo>
                  <a:pt x="2448013" y="1340159"/>
                </a:lnTo>
                <a:lnTo>
                  <a:pt x="2453620" y="1340159"/>
                </a:lnTo>
                <a:lnTo>
                  <a:pt x="2453620" y="1390625"/>
                </a:lnTo>
                <a:lnTo>
                  <a:pt x="2413567" y="1390625"/>
                </a:lnTo>
                <a:lnTo>
                  <a:pt x="2413567" y="1419463"/>
                </a:lnTo>
                <a:lnTo>
                  <a:pt x="2410363" y="1416259"/>
                </a:lnTo>
                <a:lnTo>
                  <a:pt x="2403955" y="1407447"/>
                </a:lnTo>
                <a:lnTo>
                  <a:pt x="2382326" y="1407447"/>
                </a:lnTo>
                <a:lnTo>
                  <a:pt x="2382326" y="1398636"/>
                </a:lnTo>
                <a:lnTo>
                  <a:pt x="2363902" y="1398636"/>
                </a:lnTo>
                <a:lnTo>
                  <a:pt x="2363902" y="1391426"/>
                </a:lnTo>
                <a:lnTo>
                  <a:pt x="2348682" y="1391426"/>
                </a:lnTo>
                <a:lnTo>
                  <a:pt x="2340672" y="1384217"/>
                </a:lnTo>
                <a:lnTo>
                  <a:pt x="2340672" y="1374604"/>
                </a:lnTo>
                <a:lnTo>
                  <a:pt x="2312635" y="1374604"/>
                </a:lnTo>
                <a:lnTo>
                  <a:pt x="2312635" y="1368997"/>
                </a:lnTo>
                <a:lnTo>
                  <a:pt x="2303824" y="1368997"/>
                </a:lnTo>
                <a:lnTo>
                  <a:pt x="2303824" y="1374604"/>
                </a:lnTo>
                <a:lnTo>
                  <a:pt x="2265373" y="1374604"/>
                </a:lnTo>
                <a:lnTo>
                  <a:pt x="2265373" y="1408248"/>
                </a:lnTo>
                <a:lnTo>
                  <a:pt x="2238137" y="1408248"/>
                </a:lnTo>
                <a:lnTo>
                  <a:pt x="2238137" y="1429076"/>
                </a:lnTo>
                <a:lnTo>
                  <a:pt x="2227724" y="1429076"/>
                </a:lnTo>
                <a:lnTo>
                  <a:pt x="2227724" y="1437887"/>
                </a:lnTo>
                <a:lnTo>
                  <a:pt x="2181263" y="1437887"/>
                </a:lnTo>
                <a:lnTo>
                  <a:pt x="2181263" y="1335353"/>
                </a:lnTo>
                <a:lnTo>
                  <a:pt x="2178860" y="1335353"/>
                </a:lnTo>
                <a:lnTo>
                  <a:pt x="2178860" y="1254446"/>
                </a:lnTo>
                <a:lnTo>
                  <a:pt x="2182865" y="1254446"/>
                </a:lnTo>
                <a:lnTo>
                  <a:pt x="2182865" y="1236022"/>
                </a:lnTo>
                <a:cubicBezTo>
                  <a:pt x="2182865" y="1236022"/>
                  <a:pt x="2183666" y="1210389"/>
                  <a:pt x="2174854" y="1210389"/>
                </a:cubicBezTo>
                <a:lnTo>
                  <a:pt x="2162838" y="1210389"/>
                </a:lnTo>
                <a:lnTo>
                  <a:pt x="2162838" y="1195169"/>
                </a:lnTo>
                <a:cubicBezTo>
                  <a:pt x="2162838" y="1195169"/>
                  <a:pt x="2132399" y="1169535"/>
                  <a:pt x="2084336" y="1159922"/>
                </a:cubicBezTo>
                <a:cubicBezTo>
                  <a:pt x="2036272" y="1150310"/>
                  <a:pt x="2008236" y="1151111"/>
                  <a:pt x="2008236" y="1151111"/>
                </a:cubicBezTo>
                <a:lnTo>
                  <a:pt x="2004230" y="1157519"/>
                </a:lnTo>
                <a:lnTo>
                  <a:pt x="1994618" y="1157519"/>
                </a:lnTo>
                <a:lnTo>
                  <a:pt x="1994618" y="1114262"/>
                </a:lnTo>
                <a:lnTo>
                  <a:pt x="1990612" y="1114262"/>
                </a:lnTo>
                <a:lnTo>
                  <a:pt x="1990612" y="1157519"/>
                </a:lnTo>
                <a:lnTo>
                  <a:pt x="1973790" y="1157519"/>
                </a:lnTo>
                <a:lnTo>
                  <a:pt x="1973790" y="1121472"/>
                </a:lnTo>
                <a:lnTo>
                  <a:pt x="1968183" y="1121472"/>
                </a:lnTo>
                <a:lnTo>
                  <a:pt x="1956167" y="1109456"/>
                </a:lnTo>
                <a:lnTo>
                  <a:pt x="1952963" y="1109456"/>
                </a:lnTo>
                <a:lnTo>
                  <a:pt x="1952963" y="1134289"/>
                </a:lnTo>
                <a:lnTo>
                  <a:pt x="1933738" y="1134289"/>
                </a:lnTo>
                <a:lnTo>
                  <a:pt x="1933738" y="1142299"/>
                </a:lnTo>
                <a:lnTo>
                  <a:pt x="1938544" y="1145503"/>
                </a:lnTo>
                <a:lnTo>
                  <a:pt x="1938544" y="1150310"/>
                </a:lnTo>
                <a:lnTo>
                  <a:pt x="1866449" y="1150310"/>
                </a:lnTo>
                <a:lnTo>
                  <a:pt x="1866449" y="1157519"/>
                </a:lnTo>
                <a:cubicBezTo>
                  <a:pt x="1866449" y="1157519"/>
                  <a:pt x="1820790" y="1164729"/>
                  <a:pt x="1794355" y="1171137"/>
                </a:cubicBezTo>
                <a:cubicBezTo>
                  <a:pt x="1767920" y="1178347"/>
                  <a:pt x="1736679" y="1192765"/>
                  <a:pt x="1736679" y="1192765"/>
                </a:cubicBezTo>
                <a:lnTo>
                  <a:pt x="1729470" y="1192765"/>
                </a:lnTo>
                <a:lnTo>
                  <a:pt x="1729470" y="1207184"/>
                </a:lnTo>
                <a:lnTo>
                  <a:pt x="1721459" y="1207184"/>
                </a:lnTo>
                <a:lnTo>
                  <a:pt x="1721459" y="1203179"/>
                </a:lnTo>
                <a:lnTo>
                  <a:pt x="1703836" y="1203179"/>
                </a:lnTo>
                <a:lnTo>
                  <a:pt x="1703836" y="1207184"/>
                </a:lnTo>
                <a:lnTo>
                  <a:pt x="1698229" y="1207184"/>
                </a:lnTo>
                <a:cubicBezTo>
                  <a:pt x="1698229" y="1207184"/>
                  <a:pt x="1682208" y="1215996"/>
                  <a:pt x="1668590" y="1227211"/>
                </a:cubicBezTo>
                <a:cubicBezTo>
                  <a:pt x="1654972" y="1237624"/>
                  <a:pt x="1647762" y="1246436"/>
                  <a:pt x="1647762" y="1246436"/>
                </a:cubicBezTo>
                <a:lnTo>
                  <a:pt x="1647762" y="1331347"/>
                </a:lnTo>
                <a:lnTo>
                  <a:pt x="1642956" y="1331347"/>
                </a:lnTo>
                <a:lnTo>
                  <a:pt x="1642956" y="1406646"/>
                </a:lnTo>
                <a:lnTo>
                  <a:pt x="1590087" y="1406646"/>
                </a:lnTo>
                <a:lnTo>
                  <a:pt x="1590087" y="1416259"/>
                </a:lnTo>
                <a:lnTo>
                  <a:pt x="1582877" y="1416259"/>
                </a:lnTo>
                <a:lnTo>
                  <a:pt x="1582877" y="1421065"/>
                </a:lnTo>
                <a:lnTo>
                  <a:pt x="1556443" y="1421065"/>
                </a:lnTo>
                <a:lnTo>
                  <a:pt x="1556443" y="1426672"/>
                </a:lnTo>
                <a:lnTo>
                  <a:pt x="1546830" y="1426672"/>
                </a:lnTo>
                <a:lnTo>
                  <a:pt x="1546830" y="1429877"/>
                </a:lnTo>
                <a:lnTo>
                  <a:pt x="1543626" y="1429877"/>
                </a:lnTo>
                <a:lnTo>
                  <a:pt x="1543626" y="1420264"/>
                </a:lnTo>
                <a:lnTo>
                  <a:pt x="1517992" y="1420264"/>
                </a:lnTo>
                <a:lnTo>
                  <a:pt x="1517992" y="1441091"/>
                </a:lnTo>
                <a:lnTo>
                  <a:pt x="1522799" y="1441091"/>
                </a:lnTo>
                <a:lnTo>
                  <a:pt x="1522799" y="1457913"/>
                </a:lnTo>
                <a:lnTo>
                  <a:pt x="1493160" y="1457913"/>
                </a:lnTo>
                <a:lnTo>
                  <a:pt x="1493160" y="1527605"/>
                </a:lnTo>
                <a:lnTo>
                  <a:pt x="1458714" y="1527605"/>
                </a:lnTo>
                <a:lnTo>
                  <a:pt x="1435484" y="1010927"/>
                </a:lnTo>
                <a:lnTo>
                  <a:pt x="1449903" y="1006120"/>
                </a:lnTo>
                <a:lnTo>
                  <a:pt x="1449903" y="962864"/>
                </a:lnTo>
                <a:lnTo>
                  <a:pt x="1455510" y="955654"/>
                </a:lnTo>
                <a:lnTo>
                  <a:pt x="1455510" y="929220"/>
                </a:lnTo>
                <a:lnTo>
                  <a:pt x="1470730" y="920408"/>
                </a:lnTo>
                <a:lnTo>
                  <a:pt x="1478741" y="914000"/>
                </a:lnTo>
                <a:lnTo>
                  <a:pt x="1492359" y="883560"/>
                </a:lnTo>
                <a:lnTo>
                  <a:pt x="1492359" y="858727"/>
                </a:lnTo>
                <a:lnTo>
                  <a:pt x="1488353" y="857125"/>
                </a:lnTo>
                <a:lnTo>
                  <a:pt x="1488353" y="850716"/>
                </a:lnTo>
                <a:lnTo>
                  <a:pt x="1485950" y="849114"/>
                </a:lnTo>
                <a:lnTo>
                  <a:pt x="1485950" y="846711"/>
                </a:lnTo>
                <a:lnTo>
                  <a:pt x="1483547" y="845109"/>
                </a:lnTo>
                <a:lnTo>
                  <a:pt x="1483547" y="841104"/>
                </a:lnTo>
                <a:lnTo>
                  <a:pt x="1454709" y="834695"/>
                </a:lnTo>
                <a:lnTo>
                  <a:pt x="1457112" y="831491"/>
                </a:lnTo>
                <a:lnTo>
                  <a:pt x="1463521" y="806659"/>
                </a:lnTo>
                <a:lnTo>
                  <a:pt x="1463521" y="802653"/>
                </a:lnTo>
                <a:lnTo>
                  <a:pt x="1461117" y="802653"/>
                </a:lnTo>
                <a:lnTo>
                  <a:pt x="1461117" y="805057"/>
                </a:lnTo>
                <a:lnTo>
                  <a:pt x="1438688" y="791439"/>
                </a:lnTo>
                <a:lnTo>
                  <a:pt x="1438688" y="771412"/>
                </a:lnTo>
                <a:lnTo>
                  <a:pt x="1433882" y="771412"/>
                </a:lnTo>
                <a:lnTo>
                  <a:pt x="1433882" y="765805"/>
                </a:lnTo>
                <a:lnTo>
                  <a:pt x="1425070" y="764203"/>
                </a:lnTo>
                <a:lnTo>
                  <a:pt x="1423468" y="641642"/>
                </a:lnTo>
                <a:lnTo>
                  <a:pt x="1425070" y="639239"/>
                </a:lnTo>
                <a:lnTo>
                  <a:pt x="1425070" y="635234"/>
                </a:lnTo>
                <a:lnTo>
                  <a:pt x="1421065" y="633632"/>
                </a:lnTo>
                <a:lnTo>
                  <a:pt x="1423468" y="535102"/>
                </a:lnTo>
                <a:lnTo>
                  <a:pt x="1425871" y="528694"/>
                </a:lnTo>
                <a:lnTo>
                  <a:pt x="1421866" y="526291"/>
                </a:lnTo>
                <a:lnTo>
                  <a:pt x="1421866" y="521484"/>
                </a:lnTo>
                <a:lnTo>
                  <a:pt x="1418662" y="519081"/>
                </a:lnTo>
                <a:lnTo>
                  <a:pt x="1417861" y="417348"/>
                </a:lnTo>
                <a:lnTo>
                  <a:pt x="1423468" y="417348"/>
                </a:lnTo>
                <a:lnTo>
                  <a:pt x="1423468" y="412541"/>
                </a:lnTo>
                <a:lnTo>
                  <a:pt x="1417060" y="412541"/>
                </a:lnTo>
                <a:lnTo>
                  <a:pt x="1417060" y="410138"/>
                </a:lnTo>
                <a:lnTo>
                  <a:pt x="1420264" y="408536"/>
                </a:lnTo>
                <a:lnTo>
                  <a:pt x="1420264" y="406133"/>
                </a:lnTo>
                <a:lnTo>
                  <a:pt x="1421065" y="404531"/>
                </a:lnTo>
                <a:lnTo>
                  <a:pt x="1421065" y="401327"/>
                </a:lnTo>
                <a:lnTo>
                  <a:pt x="1416259" y="400526"/>
                </a:lnTo>
                <a:lnTo>
                  <a:pt x="1416259" y="286776"/>
                </a:lnTo>
                <a:lnTo>
                  <a:pt x="1417060" y="286776"/>
                </a:lnTo>
                <a:lnTo>
                  <a:pt x="1417060" y="284373"/>
                </a:lnTo>
                <a:lnTo>
                  <a:pt x="1414657" y="284373"/>
                </a:lnTo>
                <a:lnTo>
                  <a:pt x="1414657" y="266750"/>
                </a:lnTo>
                <a:lnTo>
                  <a:pt x="1412253" y="265148"/>
                </a:lnTo>
                <a:lnTo>
                  <a:pt x="1409850" y="266750"/>
                </a:lnTo>
                <a:lnTo>
                  <a:pt x="1409850" y="284373"/>
                </a:lnTo>
                <a:lnTo>
                  <a:pt x="1407447" y="284373"/>
                </a:lnTo>
                <a:lnTo>
                  <a:pt x="1407447" y="286776"/>
                </a:lnTo>
                <a:lnTo>
                  <a:pt x="1408248" y="286776"/>
                </a:lnTo>
                <a:lnTo>
                  <a:pt x="1408248" y="401327"/>
                </a:lnTo>
                <a:lnTo>
                  <a:pt x="1402641" y="402128"/>
                </a:lnTo>
                <a:lnTo>
                  <a:pt x="1402641" y="405332"/>
                </a:lnTo>
                <a:lnTo>
                  <a:pt x="1403442" y="406934"/>
                </a:lnTo>
                <a:lnTo>
                  <a:pt x="1403442" y="408536"/>
                </a:lnTo>
                <a:lnTo>
                  <a:pt x="1406646" y="410138"/>
                </a:lnTo>
                <a:lnTo>
                  <a:pt x="1406646" y="412541"/>
                </a:lnTo>
                <a:lnTo>
                  <a:pt x="1401840" y="412541"/>
                </a:lnTo>
                <a:lnTo>
                  <a:pt x="1401840" y="417348"/>
                </a:lnTo>
                <a:lnTo>
                  <a:pt x="1407447" y="417348"/>
                </a:lnTo>
                <a:lnTo>
                  <a:pt x="1406646" y="519882"/>
                </a:lnTo>
                <a:lnTo>
                  <a:pt x="1403442" y="522285"/>
                </a:lnTo>
                <a:lnTo>
                  <a:pt x="1403442" y="527092"/>
                </a:lnTo>
                <a:lnTo>
                  <a:pt x="1399437" y="529495"/>
                </a:lnTo>
                <a:lnTo>
                  <a:pt x="1401840" y="535903"/>
                </a:lnTo>
                <a:lnTo>
                  <a:pt x="1404243" y="634433"/>
                </a:lnTo>
                <a:lnTo>
                  <a:pt x="1400238" y="636035"/>
                </a:lnTo>
                <a:lnTo>
                  <a:pt x="1400238" y="640040"/>
                </a:lnTo>
                <a:lnTo>
                  <a:pt x="1401840" y="642443"/>
                </a:lnTo>
                <a:lnTo>
                  <a:pt x="1400238" y="765004"/>
                </a:lnTo>
                <a:lnTo>
                  <a:pt x="1391426" y="766606"/>
                </a:lnTo>
                <a:lnTo>
                  <a:pt x="1391426" y="772214"/>
                </a:lnTo>
                <a:lnTo>
                  <a:pt x="1387421" y="772214"/>
                </a:lnTo>
                <a:lnTo>
                  <a:pt x="1387421" y="793041"/>
                </a:lnTo>
                <a:lnTo>
                  <a:pt x="1364991" y="806659"/>
                </a:lnTo>
                <a:lnTo>
                  <a:pt x="1364991" y="804256"/>
                </a:lnTo>
                <a:lnTo>
                  <a:pt x="1362588" y="804256"/>
                </a:lnTo>
                <a:lnTo>
                  <a:pt x="1362588" y="808261"/>
                </a:lnTo>
                <a:lnTo>
                  <a:pt x="1368997" y="833093"/>
                </a:lnTo>
                <a:lnTo>
                  <a:pt x="1370599" y="836298"/>
                </a:lnTo>
                <a:lnTo>
                  <a:pt x="1341761" y="842706"/>
                </a:lnTo>
                <a:lnTo>
                  <a:pt x="1341761" y="846711"/>
                </a:lnTo>
                <a:lnTo>
                  <a:pt x="1339358" y="848313"/>
                </a:lnTo>
                <a:lnTo>
                  <a:pt x="1339358" y="850716"/>
                </a:lnTo>
                <a:lnTo>
                  <a:pt x="1336955" y="852319"/>
                </a:lnTo>
                <a:lnTo>
                  <a:pt x="1336955" y="858727"/>
                </a:lnTo>
                <a:lnTo>
                  <a:pt x="1332949" y="860329"/>
                </a:lnTo>
                <a:lnTo>
                  <a:pt x="1332949" y="885162"/>
                </a:lnTo>
                <a:lnTo>
                  <a:pt x="1346567" y="915602"/>
                </a:lnTo>
                <a:lnTo>
                  <a:pt x="1354578" y="922010"/>
                </a:lnTo>
                <a:lnTo>
                  <a:pt x="1369798" y="930822"/>
                </a:lnTo>
                <a:lnTo>
                  <a:pt x="1369798" y="958858"/>
                </a:lnTo>
                <a:lnTo>
                  <a:pt x="1375405" y="966068"/>
                </a:lnTo>
                <a:lnTo>
                  <a:pt x="1375405" y="1009325"/>
                </a:lnTo>
                <a:lnTo>
                  <a:pt x="1389824" y="1014131"/>
                </a:lnTo>
                <a:lnTo>
                  <a:pt x="1363389" y="1604506"/>
                </a:lnTo>
                <a:lnTo>
                  <a:pt x="1350573" y="1604506"/>
                </a:lnTo>
                <a:lnTo>
                  <a:pt x="1350573" y="1650967"/>
                </a:lnTo>
                <a:lnTo>
                  <a:pt x="1332949" y="1650967"/>
                </a:lnTo>
                <a:lnTo>
                  <a:pt x="1332949" y="1659778"/>
                </a:lnTo>
                <a:lnTo>
                  <a:pt x="1280881" y="1659778"/>
                </a:lnTo>
                <a:lnTo>
                  <a:pt x="1276876" y="1655773"/>
                </a:lnTo>
                <a:lnTo>
                  <a:pt x="1276876" y="1642956"/>
                </a:lnTo>
                <a:lnTo>
                  <a:pt x="1272870" y="1642956"/>
                </a:lnTo>
                <a:lnTo>
                  <a:pt x="1272870" y="1630139"/>
                </a:lnTo>
                <a:lnTo>
                  <a:pt x="1319331" y="1620527"/>
                </a:lnTo>
                <a:lnTo>
                  <a:pt x="1319331" y="1602103"/>
                </a:lnTo>
                <a:cubicBezTo>
                  <a:pt x="1256849" y="1594893"/>
                  <a:pt x="1236823" y="1580474"/>
                  <a:pt x="1236823" y="1580474"/>
                </a:cubicBezTo>
                <a:lnTo>
                  <a:pt x="1236823" y="1575668"/>
                </a:lnTo>
                <a:lnTo>
                  <a:pt x="1229614" y="1575668"/>
                </a:lnTo>
                <a:lnTo>
                  <a:pt x="1229614" y="1555642"/>
                </a:lnTo>
                <a:lnTo>
                  <a:pt x="1256048" y="1555642"/>
                </a:lnTo>
                <a:lnTo>
                  <a:pt x="1260054" y="1548432"/>
                </a:lnTo>
                <a:lnTo>
                  <a:pt x="1272870" y="1548432"/>
                </a:lnTo>
                <a:lnTo>
                  <a:pt x="1272870" y="1544427"/>
                </a:lnTo>
                <a:lnTo>
                  <a:pt x="1270467" y="1544427"/>
                </a:lnTo>
                <a:lnTo>
                  <a:pt x="1270467" y="1530008"/>
                </a:lnTo>
                <a:lnTo>
                  <a:pt x="1234420" y="1530008"/>
                </a:lnTo>
                <a:lnTo>
                  <a:pt x="1234420" y="1521196"/>
                </a:lnTo>
                <a:lnTo>
                  <a:pt x="1231216" y="1516390"/>
                </a:lnTo>
                <a:lnTo>
                  <a:pt x="1220802" y="1516390"/>
                </a:lnTo>
                <a:lnTo>
                  <a:pt x="1220802" y="1523600"/>
                </a:lnTo>
                <a:cubicBezTo>
                  <a:pt x="1220802" y="1523600"/>
                  <a:pt x="1183153" y="1516390"/>
                  <a:pt x="1146304" y="1496364"/>
                </a:cubicBezTo>
                <a:cubicBezTo>
                  <a:pt x="1109456" y="1477139"/>
                  <a:pt x="1084623" y="1440290"/>
                  <a:pt x="1084623" y="1440290"/>
                </a:cubicBezTo>
                <a:lnTo>
                  <a:pt x="1084623" y="1431479"/>
                </a:lnTo>
                <a:lnTo>
                  <a:pt x="1089430" y="1431479"/>
                </a:lnTo>
                <a:lnTo>
                  <a:pt x="1089430" y="1426672"/>
                </a:lnTo>
                <a:lnTo>
                  <a:pt x="1084623" y="1426672"/>
                </a:lnTo>
                <a:lnTo>
                  <a:pt x="1084623" y="1419463"/>
                </a:lnTo>
                <a:lnTo>
                  <a:pt x="1082220" y="1417861"/>
                </a:lnTo>
                <a:lnTo>
                  <a:pt x="1076613" y="1417861"/>
                </a:lnTo>
                <a:lnTo>
                  <a:pt x="1076613" y="1405845"/>
                </a:lnTo>
                <a:lnTo>
                  <a:pt x="1071006" y="1405845"/>
                </a:lnTo>
                <a:lnTo>
                  <a:pt x="1071006" y="1417060"/>
                </a:lnTo>
                <a:lnTo>
                  <a:pt x="1063796" y="1417060"/>
                </a:lnTo>
                <a:lnTo>
                  <a:pt x="1063796" y="1405845"/>
                </a:lnTo>
                <a:lnTo>
                  <a:pt x="1058990" y="1405845"/>
                </a:lnTo>
                <a:lnTo>
                  <a:pt x="1058990" y="1428275"/>
                </a:lnTo>
                <a:lnTo>
                  <a:pt x="1053382" y="1428275"/>
                </a:lnTo>
                <a:lnTo>
                  <a:pt x="1053382" y="1433081"/>
                </a:lnTo>
                <a:lnTo>
                  <a:pt x="902785" y="1433081"/>
                </a:lnTo>
                <a:lnTo>
                  <a:pt x="748983" y="1433081"/>
                </a:lnTo>
                <a:lnTo>
                  <a:pt x="748983" y="1428275"/>
                </a:lnTo>
                <a:lnTo>
                  <a:pt x="743376" y="1428275"/>
                </a:lnTo>
                <a:lnTo>
                  <a:pt x="743376" y="1405845"/>
                </a:lnTo>
                <a:lnTo>
                  <a:pt x="738569" y="1405845"/>
                </a:lnTo>
                <a:lnTo>
                  <a:pt x="738569" y="1417060"/>
                </a:lnTo>
                <a:lnTo>
                  <a:pt x="731360" y="1417060"/>
                </a:lnTo>
                <a:lnTo>
                  <a:pt x="731360" y="1405845"/>
                </a:lnTo>
                <a:lnTo>
                  <a:pt x="725752" y="1405845"/>
                </a:lnTo>
                <a:lnTo>
                  <a:pt x="725752" y="1417861"/>
                </a:lnTo>
                <a:lnTo>
                  <a:pt x="720145" y="1417861"/>
                </a:lnTo>
                <a:lnTo>
                  <a:pt x="717742" y="1419463"/>
                </a:lnTo>
                <a:lnTo>
                  <a:pt x="717742" y="1426672"/>
                </a:lnTo>
                <a:lnTo>
                  <a:pt x="712936" y="1426672"/>
                </a:lnTo>
                <a:lnTo>
                  <a:pt x="712936" y="1431479"/>
                </a:lnTo>
                <a:lnTo>
                  <a:pt x="717742" y="1431479"/>
                </a:lnTo>
                <a:lnTo>
                  <a:pt x="717742" y="1440290"/>
                </a:lnTo>
                <a:cubicBezTo>
                  <a:pt x="717742" y="1440290"/>
                  <a:pt x="692909" y="1476338"/>
                  <a:pt x="656061" y="1496364"/>
                </a:cubicBezTo>
                <a:cubicBezTo>
                  <a:pt x="618412" y="1516390"/>
                  <a:pt x="581563" y="1523600"/>
                  <a:pt x="581563" y="1523600"/>
                </a:cubicBezTo>
                <a:lnTo>
                  <a:pt x="581563" y="1516390"/>
                </a:lnTo>
                <a:lnTo>
                  <a:pt x="571150" y="1516390"/>
                </a:lnTo>
                <a:lnTo>
                  <a:pt x="567945" y="1521196"/>
                </a:lnTo>
                <a:lnTo>
                  <a:pt x="567945" y="1530008"/>
                </a:lnTo>
                <a:lnTo>
                  <a:pt x="531898" y="1530008"/>
                </a:lnTo>
                <a:lnTo>
                  <a:pt x="531898" y="1544427"/>
                </a:lnTo>
                <a:lnTo>
                  <a:pt x="528694" y="1544427"/>
                </a:lnTo>
                <a:lnTo>
                  <a:pt x="528694" y="1548432"/>
                </a:lnTo>
                <a:lnTo>
                  <a:pt x="541511" y="1548432"/>
                </a:lnTo>
                <a:lnTo>
                  <a:pt x="545516" y="1555642"/>
                </a:lnTo>
                <a:lnTo>
                  <a:pt x="571951" y="1555642"/>
                </a:lnTo>
                <a:lnTo>
                  <a:pt x="571951" y="1575668"/>
                </a:lnTo>
                <a:lnTo>
                  <a:pt x="564741" y="1575668"/>
                </a:lnTo>
                <a:lnTo>
                  <a:pt x="564741" y="1580474"/>
                </a:lnTo>
                <a:cubicBezTo>
                  <a:pt x="564741" y="1580474"/>
                  <a:pt x="544715" y="1594893"/>
                  <a:pt x="482233" y="1602103"/>
                </a:cubicBezTo>
                <a:lnTo>
                  <a:pt x="482233" y="1619726"/>
                </a:lnTo>
                <a:lnTo>
                  <a:pt x="528694" y="1629338"/>
                </a:lnTo>
                <a:lnTo>
                  <a:pt x="528694" y="1642155"/>
                </a:lnTo>
                <a:lnTo>
                  <a:pt x="524689" y="1642155"/>
                </a:lnTo>
                <a:lnTo>
                  <a:pt x="524689" y="1654972"/>
                </a:lnTo>
                <a:lnTo>
                  <a:pt x="520683" y="1658977"/>
                </a:lnTo>
                <a:lnTo>
                  <a:pt x="266750" y="1658977"/>
                </a:lnTo>
                <a:lnTo>
                  <a:pt x="266750" y="1654972"/>
                </a:lnTo>
                <a:lnTo>
                  <a:pt x="261143" y="1654972"/>
                </a:lnTo>
                <a:lnTo>
                  <a:pt x="261143" y="1662182"/>
                </a:lnTo>
                <a:lnTo>
                  <a:pt x="256336" y="1662182"/>
                </a:lnTo>
                <a:lnTo>
                  <a:pt x="256336" y="1670993"/>
                </a:lnTo>
                <a:lnTo>
                  <a:pt x="260342" y="1670993"/>
                </a:lnTo>
                <a:lnTo>
                  <a:pt x="260342" y="1683810"/>
                </a:lnTo>
                <a:lnTo>
                  <a:pt x="251530" y="1683810"/>
                </a:lnTo>
                <a:lnTo>
                  <a:pt x="251530" y="1689417"/>
                </a:lnTo>
                <a:lnTo>
                  <a:pt x="251530" y="1725465"/>
                </a:lnTo>
                <a:lnTo>
                  <a:pt x="202666" y="1725465"/>
                </a:lnTo>
                <a:lnTo>
                  <a:pt x="202666" y="1747894"/>
                </a:lnTo>
                <a:lnTo>
                  <a:pt x="120158" y="1747894"/>
                </a:lnTo>
                <a:lnTo>
                  <a:pt x="120158" y="1758308"/>
                </a:lnTo>
                <a:lnTo>
                  <a:pt x="106540" y="1758308"/>
                </a:lnTo>
                <a:lnTo>
                  <a:pt x="106540" y="1766318"/>
                </a:lnTo>
                <a:lnTo>
                  <a:pt x="112147" y="1766318"/>
                </a:lnTo>
                <a:lnTo>
                  <a:pt x="112147" y="1777533"/>
                </a:lnTo>
                <a:lnTo>
                  <a:pt x="20827" y="1777533"/>
                </a:lnTo>
                <a:lnTo>
                  <a:pt x="20827" y="1793554"/>
                </a:lnTo>
                <a:lnTo>
                  <a:pt x="12817" y="1793554"/>
                </a:lnTo>
                <a:lnTo>
                  <a:pt x="12817" y="1788748"/>
                </a:lnTo>
                <a:lnTo>
                  <a:pt x="0" y="1788748"/>
                </a:lnTo>
                <a:lnTo>
                  <a:pt x="0" y="1839214"/>
                </a:lnTo>
                <a:lnTo>
                  <a:pt x="12192000" y="1839214"/>
                </a:lnTo>
                <a:lnTo>
                  <a:pt x="12192000" y="1807172"/>
                </a:lnTo>
                <a:lnTo>
                  <a:pt x="12164764" y="1807172"/>
                </a:lnTo>
                <a:close/>
                <a:moveTo>
                  <a:pt x="2412767" y="1433081"/>
                </a:moveTo>
                <a:lnTo>
                  <a:pt x="2412767" y="1420264"/>
                </a:lnTo>
                <a:lnTo>
                  <a:pt x="2415170" y="1420264"/>
                </a:lnTo>
                <a:lnTo>
                  <a:pt x="2415170" y="1433081"/>
                </a:lnTo>
                <a:lnTo>
                  <a:pt x="2412767" y="1433081"/>
                </a:lnTo>
                <a:close/>
                <a:moveTo>
                  <a:pt x="6799323" y="1419463"/>
                </a:moveTo>
                <a:lnTo>
                  <a:pt x="6799323" y="1430678"/>
                </a:lnTo>
                <a:lnTo>
                  <a:pt x="6785705" y="1443494"/>
                </a:lnTo>
                <a:lnTo>
                  <a:pt x="6743250" y="1443494"/>
                </a:lnTo>
                <a:lnTo>
                  <a:pt x="6743250" y="1408248"/>
                </a:lnTo>
                <a:lnTo>
                  <a:pt x="6702396" y="1408248"/>
                </a:lnTo>
                <a:lnTo>
                  <a:pt x="6702396" y="1417861"/>
                </a:lnTo>
                <a:lnTo>
                  <a:pt x="6716815" y="1417861"/>
                </a:lnTo>
                <a:lnTo>
                  <a:pt x="6716815" y="1438688"/>
                </a:lnTo>
                <a:lnTo>
                  <a:pt x="6603066" y="1438688"/>
                </a:lnTo>
                <a:lnTo>
                  <a:pt x="6603066" y="1231216"/>
                </a:lnTo>
                <a:lnTo>
                  <a:pt x="6587045" y="1231216"/>
                </a:lnTo>
                <a:lnTo>
                  <a:pt x="6587045" y="1195169"/>
                </a:lnTo>
                <a:lnTo>
                  <a:pt x="6561411" y="1195169"/>
                </a:lnTo>
                <a:lnTo>
                  <a:pt x="6561411" y="1179949"/>
                </a:lnTo>
                <a:lnTo>
                  <a:pt x="6550997" y="1179949"/>
                </a:lnTo>
                <a:lnTo>
                  <a:pt x="6550997" y="1188760"/>
                </a:lnTo>
                <a:lnTo>
                  <a:pt x="6542987" y="1188760"/>
                </a:lnTo>
                <a:lnTo>
                  <a:pt x="6594254" y="808261"/>
                </a:lnTo>
                <a:lnTo>
                  <a:pt x="6771286" y="808261"/>
                </a:lnTo>
                <a:lnTo>
                  <a:pt x="6831365" y="1419463"/>
                </a:lnTo>
                <a:lnTo>
                  <a:pt x="6799323" y="1419463"/>
                </a:lnTo>
                <a:close/>
                <a:moveTo>
                  <a:pt x="9199273" y="711334"/>
                </a:moveTo>
                <a:cubicBezTo>
                  <a:pt x="9199273" y="711334"/>
                  <a:pt x="9238524" y="535903"/>
                  <a:pt x="9292194" y="535903"/>
                </a:cubicBezTo>
                <a:cubicBezTo>
                  <a:pt x="9345064" y="535903"/>
                  <a:pt x="9365090" y="711334"/>
                  <a:pt x="9365090" y="711334"/>
                </a:cubicBezTo>
                <a:lnTo>
                  <a:pt x="9199273" y="711334"/>
                </a:lnTo>
                <a:close/>
              </a:path>
            </a:pathLst>
          </a:custGeom>
          <a:gradFill>
            <a:gsLst>
              <a:gs pos="0">
                <a:schemeClr val="accent1">
                  <a:alpha val="0"/>
                </a:schemeClr>
              </a:gs>
              <a:gs pos="98000">
                <a:schemeClr val="accent1">
                  <a:lumMod val="50000"/>
                  <a:alpha val="0"/>
                </a:schemeClr>
              </a:gs>
            </a:gsLst>
            <a:lin ang="5400000" scaled="0"/>
          </a:gradFill>
          <a:ln w="5320" cap="flat">
            <a:noFill/>
            <a:miter/>
          </a:ln>
        </p:spPr>
        <p:txBody>
          <a:bodyPr vert="horz" wrap="square" lIns="91440" tIns="45720" rIns="91440" bIns="45720" rtlCol="0" anchor="ctr"/>
          <a:lstStyle/>
          <a:p>
            <a:pPr algn="l">
              <a:lnSpc>
                <a:spcPct val="110000"/>
              </a:lnSpc>
            </a:pPr>
            <a:endParaRPr kumimoji="1" lang="zh-CN" altLang="en-US"/>
          </a:p>
        </p:txBody>
      </p:sp>
      <p:pic>
        <p:nvPicPr>
          <p:cNvPr id="9" name="图片 8"/>
          <p:cNvPicPr>
            <a:picLocks noChangeAspect="1"/>
          </p:cNvPicPr>
          <p:nvPr/>
        </p:nvPicPr>
        <p:blipFill>
          <a:blip r:embed="rId6">
            <a:alphaModFix/>
          </a:blip>
          <a:srcRect/>
          <a:stretch>
            <a:fillRect/>
          </a:stretch>
        </p:blipFill>
        <p:spPr>
          <a:xfrm>
            <a:off x="9979529" y="1894326"/>
            <a:ext cx="1602871" cy="1045351"/>
          </a:xfrm>
          <a:prstGeom prst="rect">
            <a:avLst/>
          </a:prstGeom>
          <a:noFill/>
          <a:ln>
            <a:noFill/>
          </a:ln>
        </p:spPr>
      </p:pic>
      <p:pic>
        <p:nvPicPr>
          <p:cNvPr id="10" name="图片 9"/>
          <p:cNvPicPr>
            <a:picLocks noChangeAspect="1"/>
          </p:cNvPicPr>
          <p:nvPr/>
        </p:nvPicPr>
        <p:blipFill>
          <a:blip r:embed="rId7">
            <a:alphaModFix/>
          </a:blip>
          <a:srcRect/>
          <a:stretch>
            <a:fillRect/>
          </a:stretch>
        </p:blipFill>
        <p:spPr>
          <a:xfrm>
            <a:off x="0" y="5605540"/>
            <a:ext cx="12192000" cy="1252460"/>
          </a:xfrm>
          <a:prstGeom prst="rect">
            <a:avLst/>
          </a:prstGeom>
          <a:noFill/>
          <a:ln>
            <a:noFill/>
          </a:ln>
        </p:spPr>
      </p:pic>
      <p:sp>
        <p:nvSpPr>
          <p:cNvPr id="11" name="标题 1"/>
          <p:cNvSpPr txBox="1"/>
          <p:nvPr/>
        </p:nvSpPr>
        <p:spPr>
          <a:xfrm>
            <a:off x="5480302" y="1028167"/>
            <a:ext cx="1210784" cy="1206082"/>
          </a:xfrm>
          <a:custGeom>
            <a:avLst/>
            <a:gdLst>
              <a:gd name="T0" fmla="*/ 11209 w 11256"/>
              <a:gd name="T1" fmla="*/ 4253 h 11213"/>
              <a:gd name="T2" fmla="*/ 10891 w 11256"/>
              <a:gd name="T3" fmla="*/ 3984 h 11213"/>
              <a:gd name="T4" fmla="*/ 7510 w 11256"/>
              <a:gd name="T5" fmla="*/ 3462 h 11213"/>
              <a:gd name="T6" fmla="*/ 6001 w 11256"/>
              <a:gd name="T7" fmla="*/ 230 h 11213"/>
              <a:gd name="T8" fmla="*/ 5640 w 11256"/>
              <a:gd name="T9" fmla="*/ 0 h 11213"/>
              <a:gd name="T10" fmla="*/ 5640 w 11256"/>
              <a:gd name="T11" fmla="*/ 0 h 11213"/>
              <a:gd name="T12" fmla="*/ 5279 w 11256"/>
              <a:gd name="T13" fmla="*/ 230 h 11213"/>
              <a:gd name="T14" fmla="*/ 3756 w 11256"/>
              <a:gd name="T15" fmla="*/ 3455 h 11213"/>
              <a:gd name="T16" fmla="*/ 370 w 11256"/>
              <a:gd name="T17" fmla="*/ 3965 h 11213"/>
              <a:gd name="T18" fmla="*/ 49 w 11256"/>
              <a:gd name="T19" fmla="*/ 4231 h 11213"/>
              <a:gd name="T20" fmla="*/ 142 w 11256"/>
              <a:gd name="T21" fmla="*/ 4638 h 11213"/>
              <a:gd name="T22" fmla="*/ 2597 w 11256"/>
              <a:gd name="T23" fmla="*/ 7164 h 11213"/>
              <a:gd name="T24" fmla="*/ 2010 w 11256"/>
              <a:gd name="T25" fmla="*/ 10725 h 11213"/>
              <a:gd name="T26" fmla="*/ 2174 w 11256"/>
              <a:gd name="T27" fmla="*/ 11116 h 11213"/>
              <a:gd name="T28" fmla="*/ 2597 w 11256"/>
              <a:gd name="T29" fmla="*/ 11140 h 11213"/>
              <a:gd name="T30" fmla="*/ 5620 w 11256"/>
              <a:gd name="T31" fmla="*/ 9478 h 11213"/>
              <a:gd name="T32" fmla="*/ 8637 w 11256"/>
              <a:gd name="T33" fmla="*/ 11151 h 11213"/>
              <a:gd name="T34" fmla="*/ 8831 w 11256"/>
              <a:gd name="T35" fmla="*/ 11200 h 11213"/>
              <a:gd name="T36" fmla="*/ 8839 w 11256"/>
              <a:gd name="T37" fmla="*/ 11200 h 11213"/>
              <a:gd name="T38" fmla="*/ 9239 w 11256"/>
              <a:gd name="T39" fmla="*/ 10800 h 11213"/>
              <a:gd name="T40" fmla="*/ 9213 w 11256"/>
              <a:gd name="T41" fmla="*/ 10658 h 11213"/>
              <a:gd name="T42" fmla="*/ 8652 w 11256"/>
              <a:gd name="T43" fmla="*/ 7175 h 11213"/>
              <a:gd name="T44" fmla="*/ 11114 w 11256"/>
              <a:gd name="T45" fmla="*/ 4659 h 11213"/>
              <a:gd name="T46" fmla="*/ 11209 w 11256"/>
              <a:gd name="T47" fmla="*/ 4253 h 11213"/>
            </a:gdLst>
            <a:ahLst/>
            <a:cxnLst/>
            <a:rect l="0" t="0" r="r" b="b"/>
            <a:pathLst>
              <a:path w="11256" h="11213">
                <a:moveTo>
                  <a:pt x="11209" y="4253"/>
                </a:moveTo>
                <a:cubicBezTo>
                  <a:pt x="11161" y="4111"/>
                  <a:pt x="11039" y="4008"/>
                  <a:pt x="10891" y="3984"/>
                </a:cubicBezTo>
                <a:lnTo>
                  <a:pt x="7510" y="3462"/>
                </a:lnTo>
                <a:lnTo>
                  <a:pt x="6001" y="230"/>
                </a:lnTo>
                <a:cubicBezTo>
                  <a:pt x="5934" y="90"/>
                  <a:pt x="5795" y="0"/>
                  <a:pt x="5640" y="0"/>
                </a:cubicBezTo>
                <a:lnTo>
                  <a:pt x="5640" y="0"/>
                </a:lnTo>
                <a:cubicBezTo>
                  <a:pt x="5485" y="0"/>
                  <a:pt x="5345" y="88"/>
                  <a:pt x="5279" y="230"/>
                </a:cubicBezTo>
                <a:lnTo>
                  <a:pt x="3756" y="3455"/>
                </a:lnTo>
                <a:lnTo>
                  <a:pt x="370" y="3965"/>
                </a:lnTo>
                <a:cubicBezTo>
                  <a:pt x="221" y="3986"/>
                  <a:pt x="99" y="4090"/>
                  <a:pt x="49" y="4231"/>
                </a:cubicBezTo>
                <a:cubicBezTo>
                  <a:pt x="0" y="4373"/>
                  <a:pt x="36" y="4530"/>
                  <a:pt x="142" y="4638"/>
                </a:cubicBezTo>
                <a:lnTo>
                  <a:pt x="2597" y="7164"/>
                </a:lnTo>
                <a:lnTo>
                  <a:pt x="2010" y="10725"/>
                </a:lnTo>
                <a:cubicBezTo>
                  <a:pt x="1984" y="10875"/>
                  <a:pt x="2049" y="11028"/>
                  <a:pt x="2174" y="11116"/>
                </a:cubicBezTo>
                <a:cubicBezTo>
                  <a:pt x="2298" y="11204"/>
                  <a:pt x="2464" y="11213"/>
                  <a:pt x="2597" y="11140"/>
                </a:cubicBezTo>
                <a:lnTo>
                  <a:pt x="5620" y="9478"/>
                </a:lnTo>
                <a:lnTo>
                  <a:pt x="8637" y="11151"/>
                </a:lnTo>
                <a:cubicBezTo>
                  <a:pt x="8697" y="11183"/>
                  <a:pt x="8764" y="11200"/>
                  <a:pt x="8831" y="11200"/>
                </a:cubicBezTo>
                <a:lnTo>
                  <a:pt x="8839" y="11200"/>
                </a:lnTo>
                <a:cubicBezTo>
                  <a:pt x="9061" y="11200"/>
                  <a:pt x="9239" y="11022"/>
                  <a:pt x="9239" y="10800"/>
                </a:cubicBezTo>
                <a:cubicBezTo>
                  <a:pt x="9239" y="10751"/>
                  <a:pt x="9231" y="10703"/>
                  <a:pt x="9213" y="10658"/>
                </a:cubicBezTo>
                <a:lnTo>
                  <a:pt x="8652" y="7175"/>
                </a:lnTo>
                <a:lnTo>
                  <a:pt x="11114" y="4659"/>
                </a:lnTo>
                <a:cubicBezTo>
                  <a:pt x="11219" y="4552"/>
                  <a:pt x="11256" y="4395"/>
                  <a:pt x="11209" y="4253"/>
                </a:cubicBezTo>
                <a:close/>
              </a:path>
            </a:pathLst>
          </a:custGeom>
          <a:solidFill>
            <a:schemeClr val="accent1"/>
          </a:solidFill>
          <a:ln w="5320"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4383313" y="2510193"/>
            <a:ext cx="3425374" cy="461665"/>
          </a:xfrm>
          <a:prstGeom prst="rect">
            <a:avLst/>
          </a:prstGeom>
          <a:noFill/>
          <a:ln>
            <a:noFill/>
          </a:ln>
        </p:spPr>
        <p:txBody>
          <a:bodyPr vert="horz" wrap="square" lIns="91440" tIns="45720" rIns="91440" bIns="45720" rtlCol="0" anchor="t"/>
          <a:lstStyle/>
          <a:p>
            <a:pPr algn="ctr">
              <a:lnSpc>
                <a:spcPct val="110000"/>
              </a:lnSpc>
            </a:pPr>
            <a:r>
              <a:rPr kumimoji="1" lang="en-US" altLang="zh-CN" sz="2400" dirty="0">
                <a:ln w="12700">
                  <a:noFill/>
                </a:ln>
                <a:solidFill>
                  <a:srgbClr val="FFFFFF">
                    <a:alpha val="100000"/>
                  </a:srgbClr>
                </a:solidFill>
                <a:latin typeface="OPPOSans B"/>
                <a:ea typeface="OPPOSans B"/>
                <a:cs typeface="OPPOSans B"/>
              </a:rPr>
              <a:t>2025</a:t>
            </a:r>
            <a:endParaRPr kumimoji="1" lang="zh-CN" altLang="en-US" dirty="0"/>
          </a:p>
        </p:txBody>
      </p:sp>
      <p:sp>
        <p:nvSpPr>
          <p:cNvPr id="13" name="标题 1"/>
          <p:cNvSpPr txBox="1"/>
          <p:nvPr/>
        </p:nvSpPr>
        <p:spPr>
          <a:xfrm>
            <a:off x="5786573" y="829657"/>
            <a:ext cx="1057870" cy="1114112"/>
          </a:xfrm>
          <a:prstGeom prst="rect">
            <a:avLst/>
          </a:prstGeom>
          <a:noFill/>
          <a:ln>
            <a:noFill/>
          </a:ln>
        </p:spPr>
        <p:txBody>
          <a:bodyPr vert="horz" wrap="square" lIns="91440" tIns="45720" rIns="91440" bIns="45720" rtlCol="0" anchor="b"/>
          <a:lstStyle/>
          <a:p>
            <a:pPr algn="l">
              <a:lnSpc>
                <a:spcPct val="110000"/>
              </a:lnSpc>
            </a:pPr>
            <a:r>
              <a:rPr kumimoji="1" lang="en-US" altLang="zh-CN" sz="2800" dirty="0">
                <a:ln w="12700">
                  <a:noFill/>
                </a:ln>
                <a:solidFill>
                  <a:srgbClr val="FFFFFF">
                    <a:alpha val="100000"/>
                  </a:srgbClr>
                </a:solidFill>
                <a:latin typeface="OPPOSans B"/>
                <a:ea typeface="OPPOSans B"/>
                <a:cs typeface="OPPOSans B"/>
              </a:rPr>
              <a:t>03</a:t>
            </a:r>
            <a:endParaRPr kumimoji="1" lang="zh-CN" altLang="en-US" dirty="0"/>
          </a:p>
        </p:txBody>
      </p:sp>
      <p:sp>
        <p:nvSpPr>
          <p:cNvPr id="14" name="标题 1"/>
          <p:cNvSpPr txBox="1"/>
          <p:nvPr/>
        </p:nvSpPr>
        <p:spPr>
          <a:xfrm>
            <a:off x="1609090" y="3428667"/>
            <a:ext cx="9236710" cy="2189684"/>
          </a:xfrm>
          <a:prstGeom prst="rect">
            <a:avLst/>
          </a:prstGeom>
          <a:noFill/>
          <a:ln>
            <a:noFill/>
          </a:ln>
        </p:spPr>
        <p:txBody>
          <a:bodyPr vert="horz" wrap="square" lIns="91440" tIns="45720" rIns="91440" bIns="45720" rtlCol="0" anchor="t"/>
          <a:lstStyle/>
          <a:p>
            <a:pPr algn="ctr">
              <a:lnSpc>
                <a:spcPct val="130000"/>
              </a:lnSpc>
            </a:pPr>
            <a:r>
              <a:rPr kumimoji="1" lang="en-US" altLang="zh-CN" sz="6000">
                <a:ln w="12700">
                  <a:noFill/>
                </a:ln>
                <a:solidFill>
                  <a:srgbClr val="E2151A">
                    <a:alpha val="100000"/>
                  </a:srgbClr>
                </a:solidFill>
                <a:latin typeface="OPPOSans B"/>
                <a:ea typeface="OPPOSans B"/>
                <a:cs typeface="OPPOSans B"/>
              </a:rPr>
              <a:t>三、筑牢堤坝，以优良作风奋进新征程</a:t>
            </a:r>
            <a:endParaRPr kumimoji="1"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2550175" y="1783183"/>
            <a:ext cx="1891448" cy="1891448"/>
          </a:xfrm>
          <a:prstGeom prst="ellipse">
            <a:avLst/>
          </a:prstGeom>
          <a:solidFill>
            <a:schemeClr val="accent2">
              <a:lumMod val="20000"/>
              <a:lumOff val="80000"/>
            </a:schemeClr>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875899" y="4353241"/>
            <a:ext cx="3240000" cy="1343876"/>
          </a:xfrm>
          <a:prstGeom prst="rect">
            <a:avLst/>
          </a:prstGeom>
          <a:noFill/>
          <a:ln>
            <a:noFill/>
          </a:ln>
        </p:spPr>
        <p:txBody>
          <a:bodyPr vert="horz" wrap="square" lIns="0" tIns="0" rIns="0" bIns="0" rtlCol="0" anchor="t"/>
          <a:lstStyle/>
          <a:p>
            <a:pPr algn="ctr">
              <a:lnSpc>
                <a:spcPct val="150000"/>
              </a:lnSpc>
            </a:pPr>
            <a:r>
              <a:rPr kumimoji="1" lang="en-US" altLang="zh-CN" sz="1177">
                <a:ln w="12700">
                  <a:noFill/>
                </a:ln>
                <a:solidFill>
                  <a:srgbClr val="262626">
                    <a:alpha val="100000"/>
                  </a:srgbClr>
                </a:solidFill>
                <a:latin typeface="Source Han Sans"/>
                <a:ea typeface="Source Han Sans"/>
                <a:cs typeface="Source Han Sans"/>
              </a:rPr>
              <a:t>2024年11月25日，中南财经政法大学举办高校廉洁文化建设成果展演，学生原创的《扇影廉风》等节目精彩上演，多所高校师生通过多种艺术形式展示廉洁文化，营造了浓厚的廉洁氛围，推动廉洁文化深入人心。</a:t>
            </a:r>
            <a:endParaRPr kumimoji="1" lang="zh-CN" altLang="en-US"/>
          </a:p>
        </p:txBody>
      </p:sp>
      <p:sp>
        <p:nvSpPr>
          <p:cNvPr id="5" name="标题 1"/>
          <p:cNvSpPr txBox="1"/>
          <p:nvPr/>
        </p:nvSpPr>
        <p:spPr>
          <a:xfrm>
            <a:off x="2846057" y="2076497"/>
            <a:ext cx="1299685" cy="1299684"/>
          </a:xfrm>
          <a:prstGeom prst="roundRect">
            <a:avLst>
              <a:gd name="adj" fmla="val 50000"/>
            </a:avLst>
          </a:prstGeom>
          <a:solidFill>
            <a:schemeClr val="accent2">
              <a:lumMod val="20000"/>
              <a:lumOff val="80000"/>
            </a:schemeClr>
          </a:solidFill>
          <a:ln w="12700" cap="sq">
            <a:noFill/>
            <a:miter/>
          </a:ln>
          <a:effectLst>
            <a:outerShdw blurRad="406400" dist="38100" dir="10800000" sx="106000" sy="106000" algn="r" rotWithShape="0">
              <a:schemeClr val="bg1"/>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2846057" y="2081630"/>
            <a:ext cx="1299685" cy="1299684"/>
          </a:xfrm>
          <a:prstGeom prst="roundRect">
            <a:avLst>
              <a:gd name="adj" fmla="val 50000"/>
            </a:avLst>
          </a:prstGeom>
          <a:solidFill>
            <a:schemeClr val="accent2">
              <a:lumMod val="20000"/>
              <a:lumOff val="80000"/>
            </a:schemeClr>
          </a:solidFill>
          <a:ln w="12700" cap="sq">
            <a:noFill/>
            <a:miter/>
          </a:ln>
          <a:effectLst>
            <a:outerShdw blurRad="228600" dist="304800" dir="2700000" sx="88000" sy="88000" algn="tl" rotWithShape="0">
              <a:schemeClr val="accent2">
                <a:lumMod val="60000"/>
                <a:lumOff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3256740" y="2500029"/>
            <a:ext cx="478318" cy="462886"/>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7737677" y="1783183"/>
            <a:ext cx="1891448" cy="1891448"/>
          </a:xfrm>
          <a:prstGeom prst="ellipse">
            <a:avLst/>
          </a:prstGeom>
          <a:solidFill>
            <a:schemeClr val="accent2">
              <a:lumMod val="20000"/>
              <a:lumOff val="80000"/>
            </a:schemeClr>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033559" y="2076497"/>
            <a:ext cx="1299685" cy="1299684"/>
          </a:xfrm>
          <a:prstGeom prst="roundRect">
            <a:avLst>
              <a:gd name="adj" fmla="val 50000"/>
            </a:avLst>
          </a:prstGeom>
          <a:solidFill>
            <a:schemeClr val="accent2">
              <a:lumMod val="20000"/>
              <a:lumOff val="80000"/>
            </a:schemeClr>
          </a:solidFill>
          <a:ln w="12700" cap="sq">
            <a:noFill/>
            <a:miter/>
          </a:ln>
          <a:effectLst>
            <a:outerShdw blurRad="406400" dist="38100" dir="10800000" sx="106000" sy="106000" algn="r" rotWithShape="0">
              <a:schemeClr val="bg1"/>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8033559" y="2081630"/>
            <a:ext cx="1299685" cy="1299684"/>
          </a:xfrm>
          <a:prstGeom prst="roundRect">
            <a:avLst>
              <a:gd name="adj" fmla="val 50000"/>
            </a:avLst>
          </a:prstGeom>
          <a:solidFill>
            <a:schemeClr val="accent2">
              <a:lumMod val="20000"/>
              <a:lumOff val="80000"/>
            </a:schemeClr>
          </a:solidFill>
          <a:ln w="12700" cap="sq">
            <a:noFill/>
            <a:miter/>
          </a:ln>
          <a:effectLst>
            <a:outerShdw blurRad="228600" dist="304800" dir="2700000" sx="88000" sy="88000" algn="tl" rotWithShape="0">
              <a:schemeClr val="accent2">
                <a:lumMod val="60000"/>
                <a:lumOff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8444243" y="2492313"/>
            <a:ext cx="478318" cy="478318"/>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1875899" y="3912939"/>
            <a:ext cx="3240000" cy="287814"/>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高校廉洁文化建设成果展演</a:t>
            </a:r>
            <a:endParaRPr kumimoji="1" lang="zh-CN" altLang="en-US"/>
          </a:p>
        </p:txBody>
      </p:sp>
      <p:sp>
        <p:nvSpPr>
          <p:cNvPr id="13" name="标题 1"/>
          <p:cNvSpPr txBox="1"/>
          <p:nvPr/>
        </p:nvSpPr>
        <p:spPr>
          <a:xfrm>
            <a:off x="7063401" y="4353241"/>
            <a:ext cx="3240000" cy="1343876"/>
          </a:xfrm>
          <a:prstGeom prst="rect">
            <a:avLst/>
          </a:prstGeom>
          <a:noFill/>
          <a:ln>
            <a:noFill/>
          </a:ln>
        </p:spPr>
        <p:txBody>
          <a:bodyPr vert="horz" wrap="square" lIns="0" tIns="0" rIns="0" bIns="0" rtlCol="0" anchor="t"/>
          <a:lstStyle/>
          <a:p>
            <a:pPr algn="ctr">
              <a:lnSpc>
                <a:spcPct val="150000"/>
              </a:lnSpc>
            </a:pPr>
            <a:r>
              <a:rPr kumimoji="1" lang="en-US" altLang="zh-CN" sz="1167">
                <a:ln w="12700">
                  <a:noFill/>
                </a:ln>
                <a:solidFill>
                  <a:srgbClr val="262626">
                    <a:alpha val="100000"/>
                  </a:srgbClr>
                </a:solidFill>
                <a:latin typeface="Source Han Sans"/>
                <a:ea typeface="Source Han Sans"/>
                <a:cs typeface="Source Han Sans"/>
              </a:rPr>
              <a:t>各地各部门将党性教育与党性锻炼相结合，把党性教育融入日常教育管理，落实中央八项规定精神纳入党纪学习教育内容，通过监督管理、制定清单等方式，深入开展党性党风党纪教育，引导党员干部筑牢信仰之基，将党纪学习教育成果转化为推动高质量发展的动力。</a:t>
            </a:r>
            <a:endParaRPr kumimoji="1" lang="zh-CN" altLang="en-US"/>
          </a:p>
        </p:txBody>
      </p:sp>
      <p:sp>
        <p:nvSpPr>
          <p:cNvPr id="14" name="标题 1"/>
          <p:cNvSpPr txBox="1"/>
          <p:nvPr/>
        </p:nvSpPr>
        <p:spPr>
          <a:xfrm>
            <a:off x="7063401" y="3912939"/>
            <a:ext cx="3240000" cy="287814"/>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各地各部门的有效举措</a:t>
            </a:r>
            <a:endParaRPr kumimoji="1" lang="zh-CN" altLang="en-US"/>
          </a:p>
        </p:txBody>
      </p:sp>
      <p:sp>
        <p:nvSpPr>
          <p:cNvPr id="15"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以自觉从严的党纪约束确保优良作风一以贯之</a:t>
            </a:r>
            <a:endParaRPr kumimoji="1" lang="zh-CN" altLang="en-US"/>
          </a:p>
        </p:txBody>
      </p:sp>
      <p:sp>
        <p:nvSpPr>
          <p:cNvPr id="16"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2876875" y="2012662"/>
            <a:ext cx="864000" cy="540000"/>
          </a:xfrm>
          <a:prstGeom prst="rect">
            <a:avLst/>
          </a:prstGeom>
          <a:solidFill>
            <a:schemeClr val="accent1"/>
          </a:solidFill>
          <a:ln cap="sq">
            <a:noFill/>
          </a:ln>
        </p:spPr>
        <p:txBody>
          <a:bodyPr vert="horz" wrap="square" lIns="0" tIns="0" rIns="0" bIns="0" rtlCol="0" anchor="ctr"/>
          <a:lstStyle/>
          <a:p>
            <a:pPr algn="ctr">
              <a:lnSpc>
                <a:spcPct val="100000"/>
              </a:lnSpc>
            </a:pPr>
            <a:endParaRPr kumimoji="1" lang="zh-CN" altLang="en-US"/>
          </a:p>
        </p:txBody>
      </p:sp>
      <p:sp>
        <p:nvSpPr>
          <p:cNvPr id="4" name="标题 1"/>
          <p:cNvSpPr txBox="1"/>
          <p:nvPr/>
        </p:nvSpPr>
        <p:spPr>
          <a:xfrm>
            <a:off x="8438424" y="2012662"/>
            <a:ext cx="864000" cy="540000"/>
          </a:xfrm>
          <a:prstGeom prst="rect">
            <a:avLst/>
          </a:prstGeom>
          <a:solidFill>
            <a:schemeClr val="accent1"/>
          </a:solidFill>
          <a:ln cap="sq">
            <a:noFill/>
          </a:ln>
        </p:spPr>
        <p:txBody>
          <a:bodyPr vert="horz" wrap="square" lIns="0" tIns="0" rIns="0" bIns="0" rtlCol="0" anchor="ctr"/>
          <a:lstStyle/>
          <a:p>
            <a:pPr algn="ctr">
              <a:lnSpc>
                <a:spcPct val="100000"/>
              </a:lnSpc>
            </a:pPr>
            <a:endParaRPr kumimoji="1" lang="zh-CN" altLang="en-US"/>
          </a:p>
        </p:txBody>
      </p:sp>
      <p:sp>
        <p:nvSpPr>
          <p:cNvPr id="5" name="标题 1"/>
          <p:cNvSpPr txBox="1"/>
          <p:nvPr/>
        </p:nvSpPr>
        <p:spPr>
          <a:xfrm>
            <a:off x="881542" y="2661093"/>
            <a:ext cx="4854666" cy="808804"/>
          </a:xfrm>
          <a:prstGeom prst="rect">
            <a:avLst/>
          </a:prstGeom>
          <a:noFill/>
          <a:ln w="12700" cap="sq">
            <a:noFill/>
            <a:miter/>
          </a:ln>
        </p:spPr>
        <p:txBody>
          <a:bodyPr vert="horz" wrap="square" lIns="0" tIns="0" rIns="0" bIns="0" rtlCol="0" anchor="ctr"/>
          <a:lstStyle/>
          <a:p>
            <a:pPr algn="ct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解决群众关心的问题</a:t>
            </a:r>
            <a:endParaRPr kumimoji="1" lang="zh-CN" altLang="en-US"/>
          </a:p>
        </p:txBody>
      </p:sp>
      <p:sp>
        <p:nvSpPr>
          <p:cNvPr id="6" name="标题 1"/>
          <p:cNvSpPr txBox="1"/>
          <p:nvPr/>
        </p:nvSpPr>
        <p:spPr>
          <a:xfrm>
            <a:off x="881542" y="3530133"/>
            <a:ext cx="4854666" cy="1747005"/>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各地各部门关注群众反映强烈的问题，如改善校园餐质量，满足学生和家长需求，切实解决人民群众生活中的实际问题，提升群众的满意度。</a:t>
            </a:r>
            <a:endParaRPr kumimoji="1" lang="zh-CN" altLang="en-US"/>
          </a:p>
        </p:txBody>
      </p:sp>
      <p:sp>
        <p:nvSpPr>
          <p:cNvPr id="7" name="标题 1"/>
          <p:cNvSpPr txBox="1"/>
          <p:nvPr/>
        </p:nvSpPr>
        <p:spPr>
          <a:xfrm>
            <a:off x="6443092" y="2661093"/>
            <a:ext cx="4854666" cy="808804"/>
          </a:xfrm>
          <a:prstGeom prst="rect">
            <a:avLst/>
          </a:prstGeom>
          <a:noFill/>
          <a:ln w="12700" cap="sq">
            <a:noFill/>
            <a:miter/>
          </a:ln>
        </p:spPr>
        <p:txBody>
          <a:bodyPr vert="horz" wrap="square" lIns="0" tIns="0" rIns="0" bIns="0" rtlCol="0" anchor="ctr"/>
          <a:lstStyle/>
          <a:p>
            <a:pPr algn="ct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严厉查处“四风”问题</a:t>
            </a:r>
            <a:endParaRPr kumimoji="1" lang="zh-CN" altLang="en-US"/>
          </a:p>
        </p:txBody>
      </p:sp>
      <p:sp>
        <p:nvSpPr>
          <p:cNvPr id="8" name="标题 1"/>
          <p:cNvSpPr txBox="1"/>
          <p:nvPr/>
        </p:nvSpPr>
        <p:spPr>
          <a:xfrm>
            <a:off x="6443092" y="3530133"/>
            <a:ext cx="4854666" cy="1747005"/>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对享乐主义、奢靡之风露头就打，2024年1月至11月，全国共查处违反中央八项规定精神问题22.5万起 。同时，深入整治形式主义、官僚主义，向“指尖上的形式主义”亮剑，整治“文山会海” ，解决政策执行中的问题，以强有力的震慑彰显警示作用。</a:t>
            </a:r>
            <a:endParaRPr kumimoji="1" lang="zh-CN" altLang="en-US"/>
          </a:p>
        </p:txBody>
      </p:sp>
      <p:sp>
        <p:nvSpPr>
          <p:cNvPr id="9" name="标题 1"/>
          <p:cNvSpPr txBox="1"/>
          <p:nvPr/>
        </p:nvSpPr>
        <p:spPr>
          <a:xfrm>
            <a:off x="2997201" y="2126135"/>
            <a:ext cx="632746" cy="326204"/>
          </a:xfrm>
          <a:prstGeom prst="rect">
            <a:avLst/>
          </a:prstGeom>
          <a:noFill/>
          <a:ln w="12700" cap="sq">
            <a:noFill/>
            <a:miter/>
          </a:ln>
        </p:spPr>
        <p:txBody>
          <a:bodyPr vert="horz" wrap="square" lIns="0" tIns="0" rIns="0" bIns="0" rtlCol="0" anchor="ctr"/>
          <a:lstStyle/>
          <a:p>
            <a:pPr algn="ctr">
              <a:lnSpc>
                <a:spcPct val="130000"/>
              </a:lnSpc>
            </a:pPr>
            <a:r>
              <a:rPr kumimoji="1" lang="en-US" altLang="zh-CN" sz="2200">
                <a:ln w="12700">
                  <a:noFill/>
                </a:ln>
                <a:solidFill>
                  <a:srgbClr val="FFFFFF">
                    <a:alpha val="100000"/>
                  </a:srgbClr>
                </a:solidFill>
                <a:latin typeface="OPPOSans B"/>
                <a:ea typeface="OPPOSans B"/>
                <a:cs typeface="OPPOSans B"/>
              </a:rPr>
              <a:t>01</a:t>
            </a:r>
            <a:endParaRPr kumimoji="1" lang="zh-CN" altLang="en-US"/>
          </a:p>
        </p:txBody>
      </p:sp>
      <p:sp>
        <p:nvSpPr>
          <p:cNvPr id="10" name="标题 1"/>
          <p:cNvSpPr txBox="1"/>
          <p:nvPr/>
        </p:nvSpPr>
        <p:spPr>
          <a:xfrm>
            <a:off x="8547101" y="2126135"/>
            <a:ext cx="632746" cy="326204"/>
          </a:xfrm>
          <a:prstGeom prst="rect">
            <a:avLst/>
          </a:prstGeom>
          <a:noFill/>
          <a:ln w="12700" cap="sq">
            <a:noFill/>
            <a:miter/>
          </a:ln>
        </p:spPr>
        <p:txBody>
          <a:bodyPr vert="horz" wrap="square" lIns="0" tIns="0" rIns="0" bIns="0" rtlCol="0" anchor="ctr"/>
          <a:lstStyle/>
          <a:p>
            <a:pPr algn="ctr">
              <a:lnSpc>
                <a:spcPct val="130000"/>
              </a:lnSpc>
            </a:pPr>
            <a:r>
              <a:rPr kumimoji="1" lang="en-US" altLang="zh-CN" sz="2200">
                <a:ln w="12700">
                  <a:noFill/>
                </a:ln>
                <a:solidFill>
                  <a:srgbClr val="FFFFFF">
                    <a:alpha val="100000"/>
                  </a:srgbClr>
                </a:solidFill>
                <a:latin typeface="OPPOSans B"/>
                <a:ea typeface="OPPOSans B"/>
                <a:cs typeface="OPPOSans B"/>
              </a:rPr>
              <a:t>02</a:t>
            </a:r>
            <a:endParaRPr kumimoji="1" lang="zh-CN" altLang="en-US"/>
          </a:p>
        </p:txBody>
      </p:sp>
      <p:sp>
        <p:nvSpPr>
          <p:cNvPr id="11"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突出重点，聚焦群众反映强烈的突出问题纠治“四风”顽疾</a:t>
            </a:r>
            <a:endParaRPr kumimoji="1" lang="zh-CN" altLang="en-US"/>
          </a:p>
        </p:txBody>
      </p:sp>
      <p:sp>
        <p:nvSpPr>
          <p:cNvPr id="1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2685327" y="2013996"/>
            <a:ext cx="1145893" cy="1250066"/>
          </a:xfrm>
          <a:prstGeom prst="rect">
            <a:avLst/>
          </a:prstGeom>
          <a:noFill/>
          <a:ln>
            <a:noFill/>
          </a:ln>
        </p:spPr>
        <p:txBody>
          <a:bodyPr vert="horz" wrap="square" lIns="0" tIns="0" rIns="0" bIns="0" rtlCol="0" anchor="ctr"/>
          <a:lstStyle/>
          <a:p>
            <a:pPr algn="r">
              <a:lnSpc>
                <a:spcPct val="150000"/>
              </a:lnSpc>
            </a:pPr>
            <a:r>
              <a:rPr kumimoji="1" lang="en-US" altLang="zh-CN" sz="5400">
                <a:ln w="12700">
                  <a:noFill/>
                </a:ln>
                <a:solidFill>
                  <a:srgbClr val="F2F2F2">
                    <a:alpha val="100000"/>
                  </a:srgbClr>
                </a:solidFill>
                <a:latin typeface="Source Han Sans"/>
                <a:ea typeface="Source Han Sans"/>
                <a:cs typeface="Source Han Sans"/>
              </a:rPr>
              <a:t>01</a:t>
            </a:r>
            <a:endParaRPr kumimoji="1" lang="zh-CN" altLang="en-US"/>
          </a:p>
        </p:txBody>
      </p:sp>
      <p:sp>
        <p:nvSpPr>
          <p:cNvPr id="4" name="标题 1"/>
          <p:cNvSpPr txBox="1"/>
          <p:nvPr/>
        </p:nvSpPr>
        <p:spPr>
          <a:xfrm>
            <a:off x="4515493" y="2113841"/>
            <a:ext cx="3148314" cy="3148314"/>
          </a:xfrm>
          <a:prstGeom prst="ellipse">
            <a:avLst/>
          </a:prstGeom>
          <a:solidFill>
            <a:schemeClr val="accent1"/>
          </a:solidFill>
          <a:ln w="25400" cap="sq">
            <a:solidFill>
              <a:schemeClr val="bg1"/>
            </a:solidFill>
            <a:miter/>
          </a:ln>
          <a:effectLst>
            <a:outerShdw blurRad="241300" dist="38100" dir="5400000" algn="t" rotWithShape="0">
              <a:schemeClr val="accent1">
                <a:alpha val="4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136829" y="2735177"/>
            <a:ext cx="1905642" cy="1905642"/>
          </a:xfrm>
          <a:prstGeom prst="ellipse">
            <a:avLst/>
          </a:prstGeom>
          <a:gradFill>
            <a:gsLst>
              <a:gs pos="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flipH="1" flipV="1">
            <a:off x="5006867" y="2765571"/>
            <a:ext cx="238214" cy="238214"/>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flipH="1" flipV="1">
            <a:off x="5970543" y="2314433"/>
            <a:ext cx="238214" cy="238214"/>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flipH="1" flipV="1">
            <a:off x="6933203" y="2765571"/>
            <a:ext cx="238214" cy="238214"/>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flipH="1" flipV="1">
            <a:off x="7228860" y="3568891"/>
            <a:ext cx="238214" cy="238214"/>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flipH="1" flipV="1">
            <a:off x="6946412" y="4358151"/>
            <a:ext cx="238214" cy="238214"/>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flipH="1" flipV="1">
            <a:off x="5970543" y="4823922"/>
            <a:ext cx="238214" cy="238214"/>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flipH="1" flipV="1">
            <a:off x="5009916" y="4358151"/>
            <a:ext cx="238214" cy="238214"/>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flipH="1" flipV="1">
            <a:off x="4714259" y="3568891"/>
            <a:ext cx="238214" cy="238214"/>
          </a:xfrm>
          <a:prstGeom prst="ellipse">
            <a:avLst/>
          </a:prstGeom>
          <a:gradFill>
            <a:gsLst>
              <a:gs pos="7000">
                <a:schemeClr val="accent1"/>
              </a:gs>
              <a:gs pos="100000">
                <a:schemeClr val="accent1">
                  <a:lumMod val="60000"/>
                  <a:lumOff val="40000"/>
                </a:schemeClr>
              </a:gs>
            </a:gsLst>
            <a:lin ang="2700000" scaled="0"/>
          </a:gra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5519800" y="3122873"/>
            <a:ext cx="1117558" cy="1117554"/>
          </a:xfrm>
          <a:prstGeom prst="arc">
            <a:avLst>
              <a:gd name="adj1" fmla="val 17047451"/>
              <a:gd name="adj2" fmla="val 20675756"/>
            </a:avLst>
          </a:prstGeom>
          <a:noFill/>
          <a:ln w="2540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7262671">
            <a:off x="5534642" y="3130293"/>
            <a:ext cx="1117558" cy="1117554"/>
          </a:xfrm>
          <a:prstGeom prst="arc">
            <a:avLst>
              <a:gd name="adj1" fmla="val 17047451"/>
              <a:gd name="adj2" fmla="val 20675756"/>
            </a:avLst>
          </a:prstGeom>
          <a:noFill/>
          <a:ln w="2540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14560160">
            <a:off x="5534642" y="3130293"/>
            <a:ext cx="1117558" cy="1117554"/>
          </a:xfrm>
          <a:prstGeom prst="arc">
            <a:avLst>
              <a:gd name="adj1" fmla="val 17047451"/>
              <a:gd name="adj2" fmla="val 20675756"/>
            </a:avLst>
          </a:prstGeom>
          <a:noFill/>
          <a:ln w="2540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17327035">
            <a:off x="5892385" y="2939114"/>
            <a:ext cx="421352" cy="336121"/>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9940873">
            <a:off x="5374659" y="3764059"/>
            <a:ext cx="421352" cy="336121"/>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2699578">
            <a:off x="6358905" y="3815264"/>
            <a:ext cx="421352" cy="336121"/>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660400" y="2893672"/>
            <a:ext cx="3483336" cy="555585"/>
          </a:xfrm>
          <a:prstGeom prst="roundRect">
            <a:avLst>
              <a:gd name="adj" fmla="val 50000"/>
            </a:avLst>
          </a:prstGeom>
          <a:solidFill>
            <a:schemeClr val="accent1"/>
          </a:solidFill>
          <a:ln w="25400" cap="sq">
            <a:solidFill>
              <a:schemeClr val="bg1"/>
            </a:solidFill>
            <a:miter/>
          </a:ln>
          <a:effectLst>
            <a:outerShdw blurRad="241300" dist="38100" dir="5400000" algn="t" rotWithShape="0">
              <a:schemeClr val="accent1">
                <a:alpha val="4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29519" y="2900230"/>
            <a:ext cx="3001701" cy="502727"/>
          </a:xfrm>
          <a:prstGeom prst="rect">
            <a:avLst/>
          </a:prstGeom>
          <a:noFill/>
          <a:ln>
            <a:noFill/>
          </a:ln>
        </p:spPr>
        <p:txBody>
          <a:bodyPr vert="horz" wrap="square" lIns="0" tIns="0" rIns="0" bIns="0" rtlCol="0" anchor="ctr"/>
          <a:lstStyle/>
          <a:p>
            <a:pPr algn="r">
              <a:lnSpc>
                <a:spcPct val="150000"/>
              </a:lnSpc>
            </a:pPr>
            <a:r>
              <a:rPr kumimoji="1" lang="en-US" altLang="zh-CN" sz="1600">
                <a:ln w="12700">
                  <a:noFill/>
                </a:ln>
                <a:solidFill>
                  <a:srgbClr val="FFFFFF">
                    <a:alpha val="100000"/>
                  </a:srgbClr>
                </a:solidFill>
                <a:latin typeface="Source Han Sans CN Bold"/>
                <a:ea typeface="Source Han Sans CN Bold"/>
                <a:cs typeface="Source Han Sans CN Bold"/>
              </a:rPr>
              <a:t>各地各部门的制度建设</a:t>
            </a:r>
            <a:endParaRPr kumimoji="1" lang="zh-CN" altLang="en-US"/>
          </a:p>
        </p:txBody>
      </p:sp>
      <p:sp>
        <p:nvSpPr>
          <p:cNvPr id="22" name="标题 1"/>
          <p:cNvSpPr txBox="1"/>
          <p:nvPr/>
        </p:nvSpPr>
        <p:spPr>
          <a:xfrm>
            <a:off x="660400" y="3588152"/>
            <a:ext cx="3205544" cy="937549"/>
          </a:xfrm>
          <a:prstGeom prst="rect">
            <a:avLst/>
          </a:prstGeom>
          <a:noFill/>
          <a:ln>
            <a:noFill/>
          </a:ln>
        </p:spPr>
        <p:txBody>
          <a:bodyPr vert="horz" wrap="square" lIns="0" tIns="0" rIns="0" bIns="0" rtlCol="0" anchor="t"/>
          <a:lstStyle/>
          <a:p>
            <a:pPr algn="r">
              <a:lnSpc>
                <a:spcPct val="150000"/>
              </a:lnSpc>
            </a:pPr>
            <a:r>
              <a:rPr kumimoji="1" lang="en-US" altLang="zh-CN" sz="1089">
                <a:ln w="12700">
                  <a:noFill/>
                </a:ln>
                <a:solidFill>
                  <a:srgbClr val="000000">
                    <a:alpha val="100000"/>
                  </a:srgbClr>
                </a:solidFill>
                <a:latin typeface="Source Han Sans"/>
                <a:ea typeface="Source Han Sans"/>
                <a:cs typeface="Source Han Sans"/>
              </a:rPr>
              <a:t>省办公厅印发公务接待管理办法，加强对公务接待的监管；各地各部委紧盯各种表现，督促执行纪律制度。通过建章立制，明确公务接待标准和规范，加强对各项工作的纪律约束。</a:t>
            </a:r>
            <a:endParaRPr kumimoji="1" lang="zh-CN" altLang="en-US"/>
          </a:p>
        </p:txBody>
      </p:sp>
      <p:sp>
        <p:nvSpPr>
          <p:cNvPr id="23" name="标题 1"/>
          <p:cNvSpPr txBox="1"/>
          <p:nvPr/>
        </p:nvSpPr>
        <p:spPr>
          <a:xfrm>
            <a:off x="8310623" y="2013996"/>
            <a:ext cx="1145893" cy="1250066"/>
          </a:xfrm>
          <a:prstGeom prst="rect">
            <a:avLst/>
          </a:prstGeom>
          <a:noFill/>
          <a:ln>
            <a:noFill/>
          </a:ln>
        </p:spPr>
        <p:txBody>
          <a:bodyPr vert="horz" wrap="square" lIns="0" tIns="0" rIns="0" bIns="0" rtlCol="0" anchor="ctr"/>
          <a:lstStyle/>
          <a:p>
            <a:pPr algn="l">
              <a:lnSpc>
                <a:spcPct val="150000"/>
              </a:lnSpc>
            </a:pPr>
            <a:r>
              <a:rPr kumimoji="1" lang="en-US" altLang="zh-CN" sz="5400">
                <a:ln w="12700">
                  <a:noFill/>
                </a:ln>
                <a:solidFill>
                  <a:srgbClr val="F2F2F2">
                    <a:alpha val="100000"/>
                  </a:srgbClr>
                </a:solidFill>
                <a:latin typeface="Source Han Sans"/>
                <a:ea typeface="Source Han Sans"/>
                <a:cs typeface="Source Han Sans"/>
              </a:rPr>
              <a:t>02</a:t>
            </a:r>
            <a:endParaRPr kumimoji="1" lang="zh-CN" altLang="en-US"/>
          </a:p>
        </p:txBody>
      </p:sp>
      <p:sp>
        <p:nvSpPr>
          <p:cNvPr id="24" name="标题 1"/>
          <p:cNvSpPr txBox="1"/>
          <p:nvPr/>
        </p:nvSpPr>
        <p:spPr>
          <a:xfrm>
            <a:off x="8023989" y="2893672"/>
            <a:ext cx="3647311" cy="555585"/>
          </a:xfrm>
          <a:prstGeom prst="roundRect">
            <a:avLst>
              <a:gd name="adj" fmla="val 50000"/>
            </a:avLst>
          </a:prstGeom>
          <a:solidFill>
            <a:schemeClr val="accent1"/>
          </a:solidFill>
          <a:ln w="25400" cap="sq">
            <a:solidFill>
              <a:schemeClr val="bg1"/>
            </a:solidFill>
            <a:miter/>
          </a:ln>
          <a:effectLst>
            <a:outerShdw blurRad="241300" dist="38100" dir="5400000" algn="t" rotWithShape="0">
              <a:schemeClr val="accent1">
                <a:alpha val="4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8348080" y="2900230"/>
            <a:ext cx="3170820" cy="502727"/>
          </a:xfrm>
          <a:prstGeom prst="rect">
            <a:avLst/>
          </a:prstGeom>
          <a:noFill/>
          <a:ln>
            <a:noFill/>
          </a:ln>
        </p:spPr>
        <p:txBody>
          <a:bodyPr vert="horz" wrap="square" lIns="0" tIns="0" rIns="0" bIns="0" rtlCol="0" anchor="ctr"/>
          <a:lstStyle/>
          <a:p>
            <a:pPr algn="l">
              <a:lnSpc>
                <a:spcPct val="150000"/>
              </a:lnSpc>
            </a:pPr>
            <a:r>
              <a:rPr kumimoji="1" lang="en-US" altLang="zh-CN" sz="1600">
                <a:ln w="12700">
                  <a:noFill/>
                </a:ln>
                <a:solidFill>
                  <a:srgbClr val="FFFFFF">
                    <a:alpha val="100000"/>
                  </a:srgbClr>
                </a:solidFill>
                <a:latin typeface="Source Han Sans CN Bold"/>
                <a:ea typeface="Source Han Sans CN Bold"/>
                <a:cs typeface="Source Han Sans CN Bold"/>
              </a:rPr>
              <a:t>健全作风建设长效机制</a:t>
            </a:r>
            <a:endParaRPr kumimoji="1" lang="zh-CN" altLang="en-US"/>
          </a:p>
        </p:txBody>
      </p:sp>
      <p:sp>
        <p:nvSpPr>
          <p:cNvPr id="26" name="标题 1"/>
          <p:cNvSpPr txBox="1"/>
          <p:nvPr/>
        </p:nvSpPr>
        <p:spPr>
          <a:xfrm>
            <a:off x="8348080" y="3588152"/>
            <a:ext cx="3205544" cy="937549"/>
          </a:xfrm>
          <a:prstGeom prst="rect">
            <a:avLst/>
          </a:prstGeom>
          <a:noFill/>
          <a:ln>
            <a:noFill/>
          </a:ln>
        </p:spPr>
        <p:txBody>
          <a:bodyPr vert="horz" wrap="square" lIns="0" tIns="0" rIns="0" bIns="0" rtlCol="0" anchor="t"/>
          <a:lstStyle/>
          <a:p>
            <a:pPr algn="l">
              <a:lnSpc>
                <a:spcPct val="150000"/>
              </a:lnSpc>
            </a:pPr>
            <a:r>
              <a:rPr kumimoji="1" lang="en-US" altLang="zh-CN" sz="1089">
                <a:ln w="12700">
                  <a:noFill/>
                </a:ln>
                <a:solidFill>
                  <a:srgbClr val="000000">
                    <a:alpha val="100000"/>
                  </a:srgbClr>
                </a:solidFill>
                <a:latin typeface="Source Han Sans"/>
                <a:ea typeface="Source Han Sans"/>
                <a:cs typeface="Source Han Sans"/>
              </a:rPr>
              <a:t>各部门不断健全作风建设长效机制，落实全面从严治党主体责任，明确责任清单，完善节约型机关建设等措施，推动作风建设常态化长效化，提升工作效能，确保作风建设持续深入推进。</a:t>
            </a:r>
            <a:endParaRPr kumimoji="1" lang="zh-CN" altLang="en-US"/>
          </a:p>
        </p:txBody>
      </p:sp>
      <p:sp>
        <p:nvSpPr>
          <p:cNvPr id="27"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588">
                <a:ln w="12700">
                  <a:noFill/>
                </a:ln>
                <a:solidFill>
                  <a:srgbClr val="262626">
                    <a:alpha val="100000"/>
                  </a:srgbClr>
                </a:solidFill>
                <a:latin typeface="Source Han Sans CN Bold"/>
                <a:ea typeface="Source Han Sans CN Bold"/>
                <a:cs typeface="Source Han Sans CN Bold"/>
              </a:rPr>
              <a:t>建章立制，全方位扎紧制度笼子，把严格制度执行转化为作风建设督办成效</a:t>
            </a:r>
            <a:endParaRPr kumimoji="1" lang="zh-CN" altLang="en-US"/>
          </a:p>
        </p:txBody>
      </p:sp>
      <p:sp>
        <p:nvSpPr>
          <p:cNvPr id="28"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9"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30"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31"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723570" y="2148488"/>
            <a:ext cx="5532449" cy="404343"/>
          </a:xfrm>
          <a:prstGeom prst="roundRect">
            <a:avLst>
              <a:gd name="adj" fmla="val 50000"/>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5480" y="2093458"/>
            <a:ext cx="514404" cy="51440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60400" y="2660760"/>
            <a:ext cx="10858500" cy="272658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404040">
                    <a:alpha val="100000"/>
                  </a:srgbClr>
                </a:solidFill>
                <a:latin typeface="Source Han Sans"/>
                <a:ea typeface="Source Han Sans"/>
                <a:cs typeface="Source Han Sans"/>
              </a:rPr>
              <a:t>“八项规定改变中国”，这是人民群众发自内心的赞誉。2024年国家统计局民意调查显示，94.3%的受访者对中央八项规定精神贯彻落实成效表示满意，89.4%的受访者认为身边党员干部工作作风有明显改进，充分体现出八项规定在改善党风政风、提升群众满意度方面取得的显著成果。</a:t>
            </a:r>
            <a:endParaRPr kumimoji="1" lang="zh-CN" altLang="en-US"/>
          </a:p>
        </p:txBody>
      </p:sp>
      <p:sp>
        <p:nvSpPr>
          <p:cNvPr id="7" name="标题 1"/>
          <p:cNvSpPr txBox="1"/>
          <p:nvPr/>
        </p:nvSpPr>
        <p:spPr>
          <a:xfrm>
            <a:off x="1300835" y="2202568"/>
            <a:ext cx="4757065" cy="296792"/>
          </a:xfrm>
          <a:prstGeom prst="rect">
            <a:avLst/>
          </a:prstGeom>
          <a:noFill/>
          <a:ln>
            <a:noFill/>
          </a:ln>
        </p:spPr>
        <p:txBody>
          <a:bodyPr vert="horz" wrap="square" lIns="0" tIns="0" rIns="0" bIns="0" rtlCol="0" anchor="ctr"/>
          <a:lstStyle/>
          <a:p>
            <a:pPr algn="l">
              <a:lnSpc>
                <a:spcPct val="150000"/>
              </a:lnSpc>
            </a:pPr>
            <a:r>
              <a:rPr kumimoji="1" lang="en-US" altLang="zh-CN" sz="1600">
                <a:ln w="12700">
                  <a:noFill/>
                </a:ln>
                <a:solidFill>
                  <a:srgbClr val="404040">
                    <a:alpha val="100000"/>
                  </a:srgbClr>
                </a:solidFill>
                <a:latin typeface="Source Han Sans CN Bold"/>
                <a:ea typeface="Source Han Sans CN Bold"/>
                <a:cs typeface="Source Han Sans CN Bold"/>
              </a:rPr>
              <a:t>群众满意度高</a:t>
            </a:r>
            <a:endParaRPr kumimoji="1" lang="zh-CN" altLang="en-US"/>
          </a:p>
        </p:txBody>
      </p:sp>
      <p:sp>
        <p:nvSpPr>
          <p:cNvPr id="8"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八项规定的显著成效</a:t>
            </a:r>
            <a:endParaRPr kumimoji="1" lang="zh-CN" altLang="en-US"/>
          </a:p>
        </p:txBody>
      </p:sp>
      <p:sp>
        <p:nvSpPr>
          <p:cNvPr id="9"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3616960" y="4378477"/>
            <a:ext cx="7879714" cy="1170141"/>
          </a:xfrm>
          <a:prstGeom prst="rect">
            <a:avLst/>
          </a:prstGeom>
          <a:solidFill>
            <a:schemeClr val="bg1">
              <a:lumMod val="95000"/>
            </a:schemeClr>
          </a:solidFill>
          <a:ln w="12700" cap="sq">
            <a:solidFill>
              <a:schemeClr val="bg1">
                <a:lumMod val="65000"/>
              </a:schemeClr>
            </a:solidFill>
            <a:miter/>
          </a:ln>
        </p:spPr>
        <p:txBody>
          <a:bodyPr vert="horz" wrap="square" lIns="216000" tIns="45720" rIns="216000" bIns="45720" rtlCol="0" anchor="ctr"/>
          <a:lstStyle/>
          <a:p>
            <a:pPr algn="l">
              <a:lnSpc>
                <a:spcPct val="120000"/>
              </a:lnSpc>
            </a:pPr>
            <a:endParaRPr kumimoji="1" lang="zh-CN" altLang="en-US"/>
          </a:p>
        </p:txBody>
      </p:sp>
      <p:sp>
        <p:nvSpPr>
          <p:cNvPr id="4" name="标题 1"/>
          <p:cNvSpPr txBox="1"/>
          <p:nvPr/>
        </p:nvSpPr>
        <p:spPr>
          <a:xfrm>
            <a:off x="695325" y="3772446"/>
            <a:ext cx="2921635" cy="1776172"/>
          </a:xfrm>
          <a:prstGeom prst="round1Rect">
            <a:avLst>
              <a:gd name="adj" fmla="val 40491"/>
            </a:avLst>
          </a:prstGeom>
          <a:gradFill>
            <a:gsLst>
              <a:gs pos="1000">
                <a:schemeClr val="accent1"/>
              </a:gs>
              <a:gs pos="100000">
                <a:schemeClr val="accent1">
                  <a:lumMod val="60000"/>
                  <a:lumOff val="40000"/>
                </a:schemeClr>
              </a:gs>
            </a:gsLst>
            <a:lin ang="2700000" scaled="0"/>
          </a:gradFill>
          <a:ln cap="sq">
            <a:noFill/>
            <a:prstDash val="solid"/>
            <a:miter/>
          </a:ln>
          <a:effectLst>
            <a:outerShdw blurRad="330200" dist="190500" dir="5400000" sx="90000" sy="90000" algn="t" rotWithShape="0">
              <a:schemeClr val="accent1">
                <a:lumMod val="75000"/>
                <a:alpha val="25000"/>
              </a:schemeClr>
            </a:outerShdw>
          </a:effectLst>
        </p:spPr>
        <p:txBody>
          <a:bodyPr vert="horz" wrap="square" lIns="45720" tIns="22860" rIns="45720" bIns="22860" rtlCol="0" anchor="ctr"/>
          <a:lstStyle/>
          <a:p>
            <a:pPr algn="ctr">
              <a:lnSpc>
                <a:spcPct val="110000"/>
              </a:lnSpc>
            </a:pPr>
            <a:endParaRPr kumimoji="1" lang="zh-CN" altLang="en-US"/>
          </a:p>
        </p:txBody>
      </p:sp>
      <p:sp>
        <p:nvSpPr>
          <p:cNvPr id="5" name="标题 1"/>
          <p:cNvSpPr txBox="1"/>
          <p:nvPr/>
        </p:nvSpPr>
        <p:spPr>
          <a:xfrm>
            <a:off x="3147060" y="3776256"/>
            <a:ext cx="458455" cy="458455"/>
          </a:xfrm>
          <a:custGeom>
            <a:avLst/>
            <a:gdLst>
              <a:gd name="connsiteX0" fmla="*/ 0 w 510591"/>
              <a:gd name="connsiteY0" fmla="*/ 0 h 510591"/>
              <a:gd name="connsiteX1" fmla="*/ 187095 w 510591"/>
              <a:gd name="connsiteY1" fmla="*/ 0 h 510591"/>
              <a:gd name="connsiteX2" fmla="*/ 510591 w 510591"/>
              <a:gd name="connsiteY2" fmla="*/ 323496 h 510591"/>
              <a:gd name="connsiteX3" fmla="*/ 510591 w 510591"/>
              <a:gd name="connsiteY3" fmla="*/ 510591 h 510591"/>
              <a:gd name="connsiteX4" fmla="*/ 0 w 510591"/>
              <a:gd name="connsiteY4" fmla="*/ 0 h 510591"/>
            </a:gdLst>
            <a:ahLst/>
            <a:cxnLst/>
            <a:rect l="l" t="t" r="r" b="b"/>
            <a:pathLst>
              <a:path w="510591" h="510591">
                <a:moveTo>
                  <a:pt x="0" y="0"/>
                </a:moveTo>
                <a:lnTo>
                  <a:pt x="187095" y="0"/>
                </a:lnTo>
                <a:cubicBezTo>
                  <a:pt x="365757" y="0"/>
                  <a:pt x="510591" y="144834"/>
                  <a:pt x="510591" y="323496"/>
                </a:cubicBezTo>
                <a:lnTo>
                  <a:pt x="510591" y="510591"/>
                </a:lnTo>
                <a:cubicBezTo>
                  <a:pt x="510591" y="228599"/>
                  <a:pt x="281992" y="0"/>
                  <a:pt x="0" y="0"/>
                </a:cubicBezTo>
                <a:close/>
              </a:path>
            </a:pathLst>
          </a:custGeom>
          <a:gradFill>
            <a:gsLst>
              <a:gs pos="1000">
                <a:schemeClr val="accent1"/>
              </a:gs>
              <a:gs pos="100000">
                <a:schemeClr val="accent1">
                  <a:lumMod val="60000"/>
                  <a:lumOff val="40000"/>
                </a:schemeClr>
              </a:gs>
            </a:gsLst>
            <a:lin ang="2700000" scaled="0"/>
          </a:gradFill>
          <a:ln cap="sq">
            <a:noFill/>
            <a:prstDash val="solid"/>
            <a:miter/>
          </a:ln>
          <a:effectLst>
            <a:outerShdw blurRad="330200" dist="190500" dir="5400000" sx="90000" sy="90000" algn="t" rotWithShape="0">
              <a:schemeClr val="accent1">
                <a:lumMod val="75000"/>
                <a:alpha val="25000"/>
              </a:schemeClr>
            </a:outerShdw>
          </a:effectLst>
        </p:spPr>
        <p:txBody>
          <a:bodyPr vert="horz" wrap="square" lIns="45720" tIns="22860" rIns="45720" bIns="22860" rtlCol="0" anchor="ctr"/>
          <a:lstStyle/>
          <a:p>
            <a:pPr algn="ctr">
              <a:lnSpc>
                <a:spcPct val="110000"/>
              </a:lnSpc>
            </a:pPr>
            <a:endParaRPr kumimoji="1" lang="zh-CN" altLang="en-US"/>
          </a:p>
        </p:txBody>
      </p:sp>
      <p:sp>
        <p:nvSpPr>
          <p:cNvPr id="6" name="标题 1"/>
          <p:cNvSpPr txBox="1"/>
          <p:nvPr/>
        </p:nvSpPr>
        <p:spPr>
          <a:xfrm>
            <a:off x="819120" y="4062090"/>
            <a:ext cx="2674044" cy="1196885"/>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为强国建设注入力量</a:t>
            </a:r>
            <a:endParaRPr kumimoji="1" lang="zh-CN" altLang="en-US"/>
          </a:p>
        </p:txBody>
      </p:sp>
      <p:sp>
        <p:nvSpPr>
          <p:cNvPr id="7" name="标题 1"/>
          <p:cNvSpPr txBox="1"/>
          <p:nvPr/>
        </p:nvSpPr>
        <p:spPr>
          <a:xfrm>
            <a:off x="3616960" y="2175929"/>
            <a:ext cx="7879714" cy="1170141"/>
          </a:xfrm>
          <a:prstGeom prst="rect">
            <a:avLst/>
          </a:prstGeom>
          <a:solidFill>
            <a:schemeClr val="bg1">
              <a:lumMod val="95000"/>
            </a:schemeClr>
          </a:solidFill>
          <a:ln w="12700" cap="sq">
            <a:solidFill>
              <a:schemeClr val="bg1">
                <a:lumMod val="65000"/>
              </a:schemeClr>
            </a:solidFill>
            <a:miter/>
          </a:ln>
        </p:spPr>
        <p:txBody>
          <a:bodyPr vert="horz" wrap="square" lIns="216000" tIns="45720" rIns="216000" bIns="45720" rtlCol="0" anchor="ctr"/>
          <a:lstStyle/>
          <a:p>
            <a:pPr algn="l">
              <a:lnSpc>
                <a:spcPct val="120000"/>
              </a:lnSpc>
            </a:pPr>
            <a:endParaRPr kumimoji="1" lang="zh-CN" altLang="en-US"/>
          </a:p>
        </p:txBody>
      </p:sp>
      <p:sp>
        <p:nvSpPr>
          <p:cNvPr id="8" name="标题 1"/>
          <p:cNvSpPr txBox="1"/>
          <p:nvPr/>
        </p:nvSpPr>
        <p:spPr>
          <a:xfrm>
            <a:off x="695325" y="1569898"/>
            <a:ext cx="2921635" cy="1776172"/>
          </a:xfrm>
          <a:prstGeom prst="round1Rect">
            <a:avLst>
              <a:gd name="adj" fmla="val 40491"/>
            </a:avLst>
          </a:prstGeom>
          <a:gradFill>
            <a:gsLst>
              <a:gs pos="1000">
                <a:schemeClr val="accent1"/>
              </a:gs>
              <a:gs pos="100000">
                <a:schemeClr val="accent1">
                  <a:lumMod val="60000"/>
                  <a:lumOff val="40000"/>
                </a:schemeClr>
              </a:gs>
            </a:gsLst>
            <a:lin ang="2700000" scaled="0"/>
          </a:gradFill>
          <a:ln cap="sq">
            <a:noFill/>
            <a:prstDash val="solid"/>
            <a:miter/>
          </a:ln>
          <a:effectLst>
            <a:outerShdw blurRad="330200" dist="190500" dir="5400000" sx="90000" sy="90000" algn="t" rotWithShape="0">
              <a:schemeClr val="accent1">
                <a:lumMod val="75000"/>
                <a:alpha val="25000"/>
              </a:schemeClr>
            </a:outerShdw>
          </a:effectLst>
        </p:spPr>
        <p:txBody>
          <a:bodyPr vert="horz" wrap="square" lIns="45720" tIns="22860" rIns="45720" bIns="22860" rtlCol="0" anchor="ctr"/>
          <a:lstStyle/>
          <a:p>
            <a:pPr algn="ctr">
              <a:lnSpc>
                <a:spcPct val="110000"/>
              </a:lnSpc>
            </a:pPr>
            <a:endParaRPr kumimoji="1" lang="zh-CN" altLang="en-US"/>
          </a:p>
        </p:txBody>
      </p:sp>
      <p:sp>
        <p:nvSpPr>
          <p:cNvPr id="9" name="标题 1"/>
          <p:cNvSpPr txBox="1"/>
          <p:nvPr/>
        </p:nvSpPr>
        <p:spPr>
          <a:xfrm>
            <a:off x="3147060" y="1573708"/>
            <a:ext cx="458455" cy="458455"/>
          </a:xfrm>
          <a:custGeom>
            <a:avLst/>
            <a:gdLst>
              <a:gd name="connsiteX0" fmla="*/ 0 w 510591"/>
              <a:gd name="connsiteY0" fmla="*/ 0 h 510591"/>
              <a:gd name="connsiteX1" fmla="*/ 187095 w 510591"/>
              <a:gd name="connsiteY1" fmla="*/ 0 h 510591"/>
              <a:gd name="connsiteX2" fmla="*/ 510591 w 510591"/>
              <a:gd name="connsiteY2" fmla="*/ 323496 h 510591"/>
              <a:gd name="connsiteX3" fmla="*/ 510591 w 510591"/>
              <a:gd name="connsiteY3" fmla="*/ 510591 h 510591"/>
              <a:gd name="connsiteX4" fmla="*/ 0 w 510591"/>
              <a:gd name="connsiteY4" fmla="*/ 0 h 510591"/>
            </a:gdLst>
            <a:ahLst/>
            <a:cxnLst/>
            <a:rect l="l" t="t" r="r" b="b"/>
            <a:pathLst>
              <a:path w="510591" h="510591">
                <a:moveTo>
                  <a:pt x="0" y="0"/>
                </a:moveTo>
                <a:lnTo>
                  <a:pt x="187095" y="0"/>
                </a:lnTo>
                <a:cubicBezTo>
                  <a:pt x="365757" y="0"/>
                  <a:pt x="510591" y="144834"/>
                  <a:pt x="510591" y="323496"/>
                </a:cubicBezTo>
                <a:lnTo>
                  <a:pt x="510591" y="510591"/>
                </a:lnTo>
                <a:cubicBezTo>
                  <a:pt x="510591" y="228599"/>
                  <a:pt x="281992" y="0"/>
                  <a:pt x="0" y="0"/>
                </a:cubicBezTo>
                <a:close/>
              </a:path>
            </a:pathLst>
          </a:custGeom>
          <a:gradFill>
            <a:gsLst>
              <a:gs pos="1000">
                <a:schemeClr val="accent1"/>
              </a:gs>
              <a:gs pos="100000">
                <a:schemeClr val="accent1">
                  <a:lumMod val="60000"/>
                  <a:lumOff val="40000"/>
                </a:schemeClr>
              </a:gs>
            </a:gsLst>
            <a:lin ang="2700000" scaled="0"/>
          </a:gradFill>
          <a:ln cap="sq">
            <a:noFill/>
            <a:prstDash val="solid"/>
            <a:miter/>
          </a:ln>
          <a:effectLst>
            <a:outerShdw blurRad="330200" dist="190500" dir="5400000" sx="90000" sy="90000" algn="t" rotWithShape="0">
              <a:schemeClr val="accent1">
                <a:lumMod val="75000"/>
                <a:alpha val="25000"/>
              </a:schemeClr>
            </a:outerShdw>
          </a:effectLst>
        </p:spPr>
        <p:txBody>
          <a:bodyPr vert="horz" wrap="square" lIns="45720" tIns="22860" rIns="45720" bIns="22860" rtlCol="0" anchor="ctr"/>
          <a:lstStyle/>
          <a:p>
            <a:pPr algn="ctr">
              <a:lnSpc>
                <a:spcPct val="110000"/>
              </a:lnSpc>
            </a:pPr>
            <a:endParaRPr kumimoji="1" lang="zh-CN" altLang="en-US"/>
          </a:p>
        </p:txBody>
      </p:sp>
      <p:sp>
        <p:nvSpPr>
          <p:cNvPr id="10" name="标题 1"/>
          <p:cNvSpPr txBox="1"/>
          <p:nvPr/>
        </p:nvSpPr>
        <p:spPr>
          <a:xfrm>
            <a:off x="819120" y="1859542"/>
            <a:ext cx="2674044" cy="1196885"/>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关系党的生死存亡</a:t>
            </a:r>
            <a:endParaRPr kumimoji="1" lang="zh-CN" altLang="en-US"/>
          </a:p>
        </p:txBody>
      </p:sp>
      <p:sp>
        <p:nvSpPr>
          <p:cNvPr id="11" name="标题 1"/>
          <p:cNvSpPr txBox="1"/>
          <p:nvPr/>
        </p:nvSpPr>
        <p:spPr>
          <a:xfrm>
            <a:off x="3864680" y="2284283"/>
            <a:ext cx="7384274" cy="901321"/>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八项规定是“铁规矩”“硬约束”，作风建设关系人心向背，关系党的生死存亡。优良的作风能够赢得人民的支持和拥护，确保党的事业蓬勃发展。</a:t>
            </a:r>
            <a:endParaRPr kumimoji="1" lang="zh-CN" altLang="en-US"/>
          </a:p>
        </p:txBody>
      </p:sp>
      <p:sp>
        <p:nvSpPr>
          <p:cNvPr id="12" name="标题 1"/>
          <p:cNvSpPr txBox="1"/>
          <p:nvPr/>
        </p:nvSpPr>
        <p:spPr>
          <a:xfrm>
            <a:off x="3864680" y="4497433"/>
            <a:ext cx="7384274" cy="901321"/>
          </a:xfrm>
          <a:prstGeom prst="rect">
            <a:avLst/>
          </a:prstGeom>
          <a:noFill/>
          <a:ln>
            <a:noFill/>
          </a:ln>
        </p:spPr>
        <p:txBody>
          <a:bodyPr vert="horz" wrap="square" lIns="0" tIns="0" rIns="0" bIns="0" rtlCol="0" anchor="t"/>
          <a:lstStyle/>
          <a:p>
            <a:pPr algn="l">
              <a:lnSpc>
                <a:spcPct val="150000"/>
              </a:lnSpc>
            </a:pPr>
            <a:r>
              <a:rPr kumimoji="1" lang="en-US" altLang="zh-CN" sz="961">
                <a:ln w="12700">
                  <a:noFill/>
                </a:ln>
                <a:solidFill>
                  <a:srgbClr val="000000">
                    <a:alpha val="100000"/>
                  </a:srgbClr>
                </a:solidFill>
                <a:latin typeface="Source Han Sans"/>
                <a:ea typeface="Source Han Sans"/>
                <a:cs typeface="Source Han Sans"/>
              </a:rPr>
              <a:t>在党中央坚强领导下，全党上下持续推进作风建设，将为以中国式现代化全面推进强国建设、民族复兴伟业注入源源不断的强大力量，为实现中华民族伟大复兴的中国梦提供坚实保障。
学习完毕 感谢聆听
汇报人：XXXX
时间：20XX年XX月XX日</a:t>
            </a:r>
            <a:endParaRPr kumimoji="1" lang="zh-CN" altLang="en-US"/>
          </a:p>
        </p:txBody>
      </p:sp>
      <p:sp>
        <p:nvSpPr>
          <p:cNvPr id="13"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作风建设的深远意义</a:t>
            </a:r>
            <a:endParaRPr kumimoji="1" lang="zh-CN" altLang="en-US"/>
          </a:p>
        </p:txBody>
      </p:sp>
      <p:sp>
        <p:nvSpPr>
          <p:cNvPr id="14"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alphaModFix/>
          </a:blip>
          <a:srcRect b="6121"/>
          <a:stretch>
            <a:fillRect/>
          </a:stretch>
        </p:blipFill>
        <p:spPr>
          <a:xfrm>
            <a:off x="0" y="1248410"/>
            <a:ext cx="12192000" cy="5609590"/>
          </a:xfrm>
          <a:custGeom>
            <a:avLst/>
            <a:gdLst/>
            <a:ahLst/>
            <a:cxnLst/>
            <a:rect l="l" t="t" r="r" b="b"/>
            <a:pathLst>
              <a:path w="12192000" h="5613400">
                <a:moveTo>
                  <a:pt x="0" y="0"/>
                </a:moveTo>
                <a:lnTo>
                  <a:pt x="12192000" y="0"/>
                </a:lnTo>
                <a:lnTo>
                  <a:pt x="12192000" y="5609590"/>
                </a:lnTo>
                <a:lnTo>
                  <a:pt x="0" y="5609590"/>
                </a:lnTo>
                <a:close/>
              </a:path>
            </a:pathLst>
          </a:custGeom>
          <a:noFill/>
          <a:ln>
            <a:noFill/>
          </a:ln>
        </p:spPr>
      </p:pic>
      <p:sp>
        <p:nvSpPr>
          <p:cNvPr id="3" name="标题 1"/>
          <p:cNvSpPr txBox="1"/>
          <p:nvPr/>
        </p:nvSpPr>
        <p:spPr>
          <a:xfrm>
            <a:off x="639445" y="549910"/>
            <a:ext cx="1811655" cy="22987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accent1"/>
          </a:solidFill>
          <a:ln w="9525" cap="flat">
            <a:noFill/>
            <a:miter/>
          </a:ln>
        </p:spPr>
        <p:txBody>
          <a:bodyPr vert="horz" wrap="square" lIns="91440" tIns="45720" rIns="91440" bIns="45720" rtlCol="0" anchor="ctr"/>
          <a:lstStyle/>
          <a:p>
            <a:pPr algn="l">
              <a:lnSpc>
                <a:spcPct val="110000"/>
              </a:lnSpc>
            </a:pPr>
            <a:endParaRPr kumimoji="1" lang="zh-CN" altLang="en-US"/>
          </a:p>
        </p:txBody>
      </p:sp>
      <p:pic>
        <p:nvPicPr>
          <p:cNvPr id="4" name="图片 3"/>
          <p:cNvPicPr>
            <a:picLocks noChangeAspect="1"/>
          </p:cNvPicPr>
          <p:nvPr/>
        </p:nvPicPr>
        <p:blipFill>
          <a:blip r:embed="rId3">
            <a:alphaModFix/>
          </a:blip>
          <a:srcRect/>
          <a:stretch>
            <a:fillRect/>
          </a:stretch>
        </p:blipFill>
        <p:spPr>
          <a:xfrm>
            <a:off x="-1270" y="4321412"/>
            <a:ext cx="12192000" cy="2616996"/>
          </a:xfrm>
          <a:prstGeom prst="rect">
            <a:avLst/>
          </a:prstGeom>
          <a:noFill/>
          <a:ln>
            <a:noFill/>
          </a:ln>
        </p:spPr>
      </p:pic>
      <p:pic>
        <p:nvPicPr>
          <p:cNvPr id="5" name="图片 4"/>
          <p:cNvPicPr>
            <a:picLocks noChangeAspect="1"/>
          </p:cNvPicPr>
          <p:nvPr/>
        </p:nvPicPr>
        <p:blipFill>
          <a:blip r:embed="rId4">
            <a:alphaModFix/>
          </a:blip>
          <a:srcRect/>
          <a:stretch>
            <a:fillRect/>
          </a:stretch>
        </p:blipFill>
        <p:spPr>
          <a:xfrm>
            <a:off x="211015" y="5452237"/>
            <a:ext cx="2527451" cy="1533796"/>
          </a:xfrm>
          <a:prstGeom prst="rect">
            <a:avLst/>
          </a:prstGeom>
          <a:noFill/>
          <a:ln>
            <a:noFill/>
          </a:ln>
        </p:spPr>
      </p:pic>
      <p:pic>
        <p:nvPicPr>
          <p:cNvPr id="6" name="图片 5"/>
          <p:cNvPicPr>
            <a:picLocks noChangeAspect="1"/>
          </p:cNvPicPr>
          <p:nvPr/>
        </p:nvPicPr>
        <p:blipFill>
          <a:blip r:embed="rId5">
            <a:alphaModFix/>
          </a:blip>
          <a:srcRect/>
          <a:stretch>
            <a:fillRect/>
          </a:stretch>
        </p:blipFill>
        <p:spPr>
          <a:xfrm>
            <a:off x="3230245" y="0"/>
            <a:ext cx="8961755" cy="2251075"/>
          </a:xfrm>
          <a:prstGeom prst="rect">
            <a:avLst/>
          </a:prstGeom>
          <a:noFill/>
          <a:ln>
            <a:noFill/>
          </a:ln>
        </p:spPr>
      </p:pic>
      <p:pic>
        <p:nvPicPr>
          <p:cNvPr id="7" name="图片 6"/>
          <p:cNvPicPr>
            <a:picLocks noChangeAspect="1"/>
          </p:cNvPicPr>
          <p:nvPr/>
        </p:nvPicPr>
        <p:blipFill>
          <a:blip r:embed="rId6">
            <a:alphaModFix/>
          </a:blip>
          <a:srcRect/>
          <a:stretch>
            <a:fillRect/>
          </a:stretch>
        </p:blipFill>
        <p:spPr>
          <a:xfrm>
            <a:off x="-1270" y="3535680"/>
            <a:ext cx="7399020" cy="3409950"/>
          </a:xfrm>
          <a:prstGeom prst="rect">
            <a:avLst/>
          </a:prstGeom>
          <a:noFill/>
          <a:ln>
            <a:noFill/>
          </a:ln>
        </p:spPr>
      </p:pic>
      <p:pic>
        <p:nvPicPr>
          <p:cNvPr id="12" name="图片 11"/>
          <p:cNvPicPr>
            <a:picLocks noChangeAspect="1"/>
          </p:cNvPicPr>
          <p:nvPr/>
        </p:nvPicPr>
        <p:blipFill>
          <a:blip r:embed="rId7">
            <a:alphaModFix/>
          </a:blip>
          <a:srcRect/>
          <a:stretch>
            <a:fillRect/>
          </a:stretch>
        </p:blipFill>
        <p:spPr>
          <a:xfrm flipH="1">
            <a:off x="8492470" y="4011843"/>
            <a:ext cx="1728000" cy="1728000"/>
          </a:xfrm>
          <a:prstGeom prst="rect">
            <a:avLst/>
          </a:prstGeom>
          <a:noFill/>
          <a:ln>
            <a:noFill/>
          </a:ln>
        </p:spPr>
      </p:pic>
      <p:pic>
        <p:nvPicPr>
          <p:cNvPr id="13" name="图片 12"/>
          <p:cNvPicPr>
            <a:picLocks noChangeAspect="1"/>
          </p:cNvPicPr>
          <p:nvPr/>
        </p:nvPicPr>
        <p:blipFill>
          <a:blip r:embed="rId8">
            <a:alphaModFix/>
          </a:blip>
          <a:srcRect/>
          <a:stretch>
            <a:fillRect/>
          </a:stretch>
        </p:blipFill>
        <p:spPr>
          <a:xfrm>
            <a:off x="358709" y="1241188"/>
            <a:ext cx="1602871" cy="1045351"/>
          </a:xfrm>
          <a:prstGeom prst="rect">
            <a:avLst/>
          </a:prstGeom>
          <a:noFill/>
          <a:ln>
            <a:noFill/>
          </a:ln>
        </p:spPr>
      </p:pic>
      <p:sp>
        <p:nvSpPr>
          <p:cNvPr id="14" name="标题 1"/>
          <p:cNvSpPr txBox="1"/>
          <p:nvPr/>
        </p:nvSpPr>
        <p:spPr>
          <a:xfrm>
            <a:off x="1477645" y="1248118"/>
            <a:ext cx="9236710" cy="3358808"/>
          </a:xfrm>
          <a:prstGeom prst="rect">
            <a:avLst/>
          </a:prstGeom>
          <a:noFill/>
          <a:ln>
            <a:noFill/>
          </a:ln>
        </p:spPr>
        <p:txBody>
          <a:bodyPr vert="horz" wrap="square" lIns="91440" tIns="45720" rIns="91440" bIns="45720" rtlCol="0" anchor="ctr"/>
          <a:lstStyle/>
          <a:p>
            <a:pPr algn="ctr">
              <a:lnSpc>
                <a:spcPct val="130000"/>
              </a:lnSpc>
            </a:pPr>
            <a:r>
              <a:rPr kumimoji="1" lang="en-US" altLang="zh-CN" sz="7100">
                <a:ln w="12700">
                  <a:noFill/>
                </a:ln>
                <a:solidFill>
                  <a:srgbClr val="E2151A">
                    <a:alpha val="100000"/>
                  </a:srgbClr>
                </a:solidFill>
                <a:latin typeface="OPPOSans B"/>
                <a:ea typeface="OPPOSans B"/>
                <a:cs typeface="OPPOSans B"/>
              </a:rPr>
              <a:t>谢谢大家</a:t>
            </a:r>
            <a:endParaRPr kumimoji="1" lang="zh-CN" altLang="en-US"/>
          </a:p>
        </p:txBody>
      </p:sp>
      <p:pic>
        <p:nvPicPr>
          <p:cNvPr id="15" name="图片 14"/>
          <p:cNvPicPr>
            <a:picLocks noChangeAspect="1"/>
          </p:cNvPicPr>
          <p:nvPr/>
        </p:nvPicPr>
        <p:blipFill>
          <a:blip r:embed="rId9">
            <a:alphaModFix/>
          </a:blip>
          <a:srcRect/>
          <a:stretch>
            <a:fillRect/>
          </a:stretch>
        </p:blipFill>
        <p:spPr>
          <a:xfrm>
            <a:off x="9469932" y="3429000"/>
            <a:ext cx="2726336" cy="3429000"/>
          </a:xfrm>
          <a:prstGeom prst="rect">
            <a:avLst/>
          </a:prstGeom>
        </p:spPr>
      </p:pic>
      <p:sp>
        <p:nvSpPr>
          <p:cNvPr id="16" name="标题 1">
            <a:extLst>
              <a:ext uri="{FF2B5EF4-FFF2-40B4-BE49-F238E27FC236}">
                <a16:creationId xmlns:a16="http://schemas.microsoft.com/office/drawing/2014/main" id="{9FC41287-A03E-47F1-F914-E3704E067439}"/>
              </a:ext>
            </a:extLst>
          </p:cNvPr>
          <p:cNvSpPr txBox="1"/>
          <p:nvPr/>
        </p:nvSpPr>
        <p:spPr>
          <a:xfrm>
            <a:off x="6601968" y="4690970"/>
            <a:ext cx="1993390" cy="323850"/>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a:extLst>
              <a:ext uri="{FF2B5EF4-FFF2-40B4-BE49-F238E27FC236}">
                <a16:creationId xmlns:a16="http://schemas.microsoft.com/office/drawing/2014/main" id="{53E310A5-B402-E005-06B9-6845780E1907}"/>
              </a:ext>
            </a:extLst>
          </p:cNvPr>
          <p:cNvSpPr txBox="1"/>
          <p:nvPr/>
        </p:nvSpPr>
        <p:spPr>
          <a:xfrm>
            <a:off x="4386177" y="4690970"/>
            <a:ext cx="2016853" cy="323850"/>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a:extLst>
              <a:ext uri="{FF2B5EF4-FFF2-40B4-BE49-F238E27FC236}">
                <a16:creationId xmlns:a16="http://schemas.microsoft.com/office/drawing/2014/main" id="{89D8656E-9D5A-B686-1157-28AA4ADC76E7}"/>
              </a:ext>
            </a:extLst>
          </p:cNvPr>
          <p:cNvSpPr txBox="1"/>
          <p:nvPr/>
        </p:nvSpPr>
        <p:spPr>
          <a:xfrm>
            <a:off x="4497378" y="4690335"/>
            <a:ext cx="1993390" cy="337185"/>
          </a:xfrm>
          <a:prstGeom prst="rect">
            <a:avLst/>
          </a:prstGeom>
          <a:noFill/>
          <a:ln>
            <a:noFill/>
          </a:ln>
        </p:spPr>
        <p:txBody>
          <a:bodyPr vert="horz" wrap="square" lIns="91440" tIns="45720" rIns="91440" bIns="45720" rtlCol="0" anchor="t"/>
          <a:lstStyle/>
          <a:p>
            <a:pPr algn="l">
              <a:lnSpc>
                <a:spcPct val="110000"/>
              </a:lnSpc>
            </a:pPr>
            <a:r>
              <a:rPr kumimoji="1" lang="en-US" altLang="zh-CN" sz="1600" dirty="0" err="1">
                <a:ln w="12700">
                  <a:noFill/>
                </a:ln>
                <a:solidFill>
                  <a:srgbClr val="FFFFFF">
                    <a:alpha val="100000"/>
                  </a:srgbClr>
                </a:solidFill>
                <a:latin typeface="OPPOSans M"/>
                <a:ea typeface="OPPOSans M"/>
                <a:cs typeface="OPPOSans M"/>
              </a:rPr>
              <a:t>汇报人</a:t>
            </a:r>
            <a:r>
              <a:rPr kumimoji="1" lang="en-US" altLang="zh-CN" sz="1600" dirty="0">
                <a:ln w="12700">
                  <a:noFill/>
                </a:ln>
                <a:solidFill>
                  <a:srgbClr val="FFFFFF">
                    <a:alpha val="100000"/>
                  </a:srgbClr>
                </a:solidFill>
                <a:latin typeface="OPPOSans M"/>
                <a:ea typeface="OPPOSans M"/>
                <a:cs typeface="OPPOSans M"/>
              </a:rPr>
              <a:t>：</a:t>
            </a:r>
            <a:r>
              <a:rPr kumimoji="1" lang="zh-CN" altLang="en-US" sz="1600" dirty="0">
                <a:ln w="12700">
                  <a:noFill/>
                </a:ln>
                <a:solidFill>
                  <a:srgbClr val="FFFFFF">
                    <a:alpha val="100000"/>
                  </a:srgbClr>
                </a:solidFill>
                <a:latin typeface="OPPOSans R"/>
                <a:ea typeface="OPPOSans R"/>
                <a:cs typeface="OPPOSans R"/>
              </a:rPr>
              <a:t>公文老狗</a:t>
            </a:r>
            <a:endParaRPr kumimoji="1" lang="zh-CN" altLang="en-US" dirty="0"/>
          </a:p>
        </p:txBody>
      </p:sp>
      <p:sp>
        <p:nvSpPr>
          <p:cNvPr id="19" name="标题 1">
            <a:extLst>
              <a:ext uri="{FF2B5EF4-FFF2-40B4-BE49-F238E27FC236}">
                <a16:creationId xmlns:a16="http://schemas.microsoft.com/office/drawing/2014/main" id="{BC67C671-02CB-AA1B-B670-F390F427E2BA}"/>
              </a:ext>
            </a:extLst>
          </p:cNvPr>
          <p:cNvSpPr txBox="1"/>
          <p:nvPr/>
        </p:nvSpPr>
        <p:spPr>
          <a:xfrm>
            <a:off x="6742429" y="4690335"/>
            <a:ext cx="1852930" cy="337185"/>
          </a:xfrm>
          <a:prstGeom prst="rect">
            <a:avLst/>
          </a:prstGeom>
          <a:noFill/>
          <a:ln>
            <a:noFill/>
          </a:ln>
        </p:spPr>
        <p:txBody>
          <a:bodyPr vert="horz" wrap="square" lIns="91440" tIns="45720" rIns="91440" bIns="45720" rtlCol="0" anchor="t"/>
          <a:lstStyle/>
          <a:p>
            <a:pPr algn="l">
              <a:lnSpc>
                <a:spcPct val="100000"/>
              </a:lnSpc>
            </a:pPr>
            <a:r>
              <a:rPr kumimoji="1" lang="en-US" altLang="zh-CN" sz="1600" dirty="0">
                <a:ln w="12700">
                  <a:noFill/>
                </a:ln>
                <a:solidFill>
                  <a:srgbClr val="FFFFFF">
                    <a:alpha val="100000"/>
                  </a:srgbClr>
                </a:solidFill>
                <a:latin typeface="OPPOSans M"/>
                <a:ea typeface="OPPOSans M"/>
                <a:cs typeface="OPPOSans M"/>
              </a:rPr>
              <a:t>时间：</a:t>
            </a:r>
            <a:r>
              <a:rPr kumimoji="1" lang="en-US" altLang="zh-CN" sz="1600" dirty="0">
                <a:ln w="12700">
                  <a:noFill/>
                </a:ln>
                <a:solidFill>
                  <a:srgbClr val="FFFFFF">
                    <a:alpha val="100000"/>
                  </a:srgbClr>
                </a:solidFill>
                <a:latin typeface="OPPOSans R"/>
                <a:ea typeface="OPPOSans R"/>
                <a:cs typeface="OPPOSans R"/>
              </a:rPr>
              <a:t>2025</a:t>
            </a:r>
            <a:r>
              <a:rPr kumimoji="1" lang="zh-CN" altLang="en-US" sz="1600" dirty="0">
                <a:ln w="12700">
                  <a:noFill/>
                </a:ln>
                <a:solidFill>
                  <a:srgbClr val="FFFFFF">
                    <a:alpha val="100000"/>
                  </a:srgbClr>
                </a:solidFill>
                <a:latin typeface="OPPOSans R"/>
                <a:ea typeface="OPPOSans R"/>
                <a:cs typeface="OPPOSans R"/>
              </a:rPr>
              <a:t>年</a:t>
            </a:r>
            <a:r>
              <a:rPr kumimoji="1" lang="en-US" altLang="zh-CN" sz="1600" dirty="0">
                <a:ln w="12700">
                  <a:noFill/>
                </a:ln>
                <a:solidFill>
                  <a:srgbClr val="FFFFFF">
                    <a:alpha val="100000"/>
                  </a:srgbClr>
                </a:solidFill>
                <a:latin typeface="OPPOSans R"/>
                <a:ea typeface="OPPOSans R"/>
                <a:cs typeface="OPPOSans R"/>
              </a:rPr>
              <a:t>3</a:t>
            </a:r>
            <a:r>
              <a:rPr kumimoji="1" lang="zh-CN" altLang="en-US" sz="1600" dirty="0">
                <a:ln w="12700">
                  <a:noFill/>
                </a:ln>
                <a:solidFill>
                  <a:srgbClr val="FFFFFF">
                    <a:alpha val="100000"/>
                  </a:srgbClr>
                </a:solidFill>
                <a:latin typeface="OPPOSans R"/>
                <a:ea typeface="OPPOSans R"/>
                <a:cs typeface="OPPOSans R"/>
              </a:rPr>
              <a:t>月</a:t>
            </a:r>
            <a:endParaRPr kumimoji="1"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2548781" y="1765004"/>
            <a:ext cx="1891448" cy="1891448"/>
          </a:xfrm>
          <a:prstGeom prst="ellipse">
            <a:avLst/>
          </a:prstGeom>
          <a:solidFill>
            <a:schemeClr val="accent2">
              <a:lumMod val="20000"/>
              <a:lumOff val="80000"/>
            </a:schemeClr>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2953163" y="3871824"/>
            <a:ext cx="1082686" cy="389725"/>
          </a:xfrm>
          <a:prstGeom prst="roundRect">
            <a:avLst>
              <a:gd name="adj" fmla="val 50000"/>
            </a:avLst>
          </a:prstGeom>
          <a:solidFill>
            <a:schemeClr val="accent2"/>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146008" y="4429524"/>
            <a:ext cx="4696994" cy="1343876"/>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2024年是中华人民共和国成立75周年，也是实现“十四五”规划目标任务的关键一年，在这重要的历史节点，加强作风建设至关重要。</a:t>
            </a:r>
            <a:endParaRPr kumimoji="1" lang="zh-CN" altLang="en-US"/>
          </a:p>
        </p:txBody>
      </p:sp>
      <p:sp>
        <p:nvSpPr>
          <p:cNvPr id="6" name="标题 1"/>
          <p:cNvSpPr txBox="1"/>
          <p:nvPr/>
        </p:nvSpPr>
        <p:spPr>
          <a:xfrm>
            <a:off x="2963098" y="3926421"/>
            <a:ext cx="1066800" cy="228600"/>
          </a:xfrm>
          <a:prstGeom prst="rect">
            <a:avLst/>
          </a:prstGeom>
          <a:noFill/>
          <a:ln>
            <a:noFill/>
          </a:ln>
        </p:spPr>
        <p:txBody>
          <a:bodyPr vert="horz" wrap="square" lIns="0" tIns="0" rIns="0" bIns="0" rtlCol="0" anchor="t">
            <a:spAutoFit/>
          </a:bodyPr>
          <a:lstStyle/>
          <a:p>
            <a:pPr algn="ctr">
              <a:lnSpc>
                <a:spcPct val="100000"/>
              </a:lnSpc>
            </a:pPr>
            <a:r>
              <a:rPr kumimoji="1" lang="en-US" altLang="zh-CN" sz="1800">
                <a:ln w="12700">
                  <a:noFill/>
                </a:ln>
                <a:solidFill>
                  <a:srgbClr val="FFFFFF">
                    <a:alpha val="100000"/>
                  </a:srgbClr>
                </a:solidFill>
                <a:latin typeface="OPPOSans B"/>
                <a:ea typeface="OPPOSans B"/>
                <a:cs typeface="OPPOSans B"/>
              </a:rPr>
              <a:t>01</a:t>
            </a:r>
            <a:endParaRPr kumimoji="1" lang="zh-CN" altLang="en-US"/>
          </a:p>
        </p:txBody>
      </p:sp>
      <p:sp>
        <p:nvSpPr>
          <p:cNvPr id="7" name="标题 1"/>
          <p:cNvSpPr txBox="1"/>
          <p:nvPr/>
        </p:nvSpPr>
        <p:spPr>
          <a:xfrm>
            <a:off x="2844662" y="2058320"/>
            <a:ext cx="1299685" cy="1299684"/>
          </a:xfrm>
          <a:prstGeom prst="roundRect">
            <a:avLst>
              <a:gd name="adj" fmla="val 50000"/>
            </a:avLst>
          </a:prstGeom>
          <a:solidFill>
            <a:schemeClr val="accent2">
              <a:lumMod val="20000"/>
              <a:lumOff val="80000"/>
            </a:schemeClr>
          </a:solidFill>
          <a:ln w="12700" cap="sq">
            <a:noFill/>
            <a:miter/>
          </a:ln>
          <a:effectLst>
            <a:outerShdw blurRad="406400" dist="38100" dir="10800000" sx="106000" sy="106000" algn="r" rotWithShape="0">
              <a:schemeClr val="bg1"/>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2840454" y="2063452"/>
            <a:ext cx="1299685" cy="1299684"/>
          </a:xfrm>
          <a:prstGeom prst="roundRect">
            <a:avLst>
              <a:gd name="adj" fmla="val 50000"/>
            </a:avLst>
          </a:prstGeom>
          <a:solidFill>
            <a:schemeClr val="accent2">
              <a:lumMod val="20000"/>
              <a:lumOff val="80000"/>
            </a:schemeClr>
          </a:solidFill>
          <a:ln w="12700" cap="sq">
            <a:noFill/>
            <a:miter/>
          </a:ln>
          <a:effectLst>
            <a:outerShdw blurRad="228600" dist="304800" dir="2700000" sx="88000" sy="88000" algn="tl" rotWithShape="0">
              <a:schemeClr val="accent2">
                <a:lumMod val="60000"/>
                <a:lumOff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2982514" y="2196172"/>
            <a:ext cx="1023980" cy="1023979"/>
          </a:xfrm>
          <a:prstGeom prst="arc">
            <a:avLst>
              <a:gd name="adj1" fmla="val 5386012"/>
              <a:gd name="adj2" fmla="val 921677"/>
            </a:avLst>
          </a:prstGeom>
          <a:noFill/>
          <a:ln w="6350" cap="flat">
            <a:solidFill>
              <a:schemeClr val="accent2">
                <a:lumMod val="7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3946701" y="2836524"/>
            <a:ext cx="59794" cy="59794"/>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3464607" y="3190254"/>
            <a:ext cx="59794" cy="59794"/>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3255346" y="2481851"/>
            <a:ext cx="478318" cy="462886"/>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accent2"/>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7739072" y="1765004"/>
            <a:ext cx="1891448" cy="1891448"/>
          </a:xfrm>
          <a:prstGeom prst="ellipse">
            <a:avLst/>
          </a:prstGeom>
          <a:solidFill>
            <a:schemeClr val="accent2">
              <a:lumMod val="20000"/>
              <a:lumOff val="80000"/>
            </a:schemeClr>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8143453" y="3871824"/>
            <a:ext cx="1082686" cy="389725"/>
          </a:xfrm>
          <a:prstGeom prst="roundRect">
            <a:avLst>
              <a:gd name="adj" fmla="val 50000"/>
            </a:avLst>
          </a:prstGeom>
          <a:solidFill>
            <a:schemeClr val="accent2"/>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6336298" y="4429524"/>
            <a:ext cx="4696994" cy="1343876"/>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党的二十届三中全会第二次全体会议上，总书记强调以党的自我革命引领社会革命，凸显作风建设对确保党成为中国特色社会主义事业坚强领导核心的关键作用。</a:t>
            </a:r>
            <a:endParaRPr kumimoji="1" lang="zh-CN" altLang="en-US"/>
          </a:p>
        </p:txBody>
      </p:sp>
      <p:sp>
        <p:nvSpPr>
          <p:cNvPr id="16" name="标题 1"/>
          <p:cNvSpPr txBox="1"/>
          <p:nvPr/>
        </p:nvSpPr>
        <p:spPr>
          <a:xfrm>
            <a:off x="8153388" y="3926421"/>
            <a:ext cx="1066800" cy="228600"/>
          </a:xfrm>
          <a:prstGeom prst="rect">
            <a:avLst/>
          </a:prstGeom>
          <a:noFill/>
          <a:ln>
            <a:noFill/>
          </a:ln>
        </p:spPr>
        <p:txBody>
          <a:bodyPr vert="horz" wrap="square" lIns="0" tIns="0" rIns="0" bIns="0" rtlCol="0" anchor="t">
            <a:spAutoFit/>
          </a:bodyPr>
          <a:lstStyle/>
          <a:p>
            <a:pPr algn="ctr">
              <a:lnSpc>
                <a:spcPct val="100000"/>
              </a:lnSpc>
            </a:pPr>
            <a:r>
              <a:rPr kumimoji="1" lang="en-US" altLang="zh-CN" sz="1800">
                <a:ln w="12700">
                  <a:noFill/>
                </a:ln>
                <a:solidFill>
                  <a:srgbClr val="FFFFFF">
                    <a:alpha val="100000"/>
                  </a:srgbClr>
                </a:solidFill>
                <a:latin typeface="OPPOSans B"/>
                <a:ea typeface="OPPOSans B"/>
                <a:cs typeface="OPPOSans B"/>
              </a:rPr>
              <a:t>02</a:t>
            </a:r>
            <a:endParaRPr kumimoji="1" lang="zh-CN" altLang="en-US"/>
          </a:p>
        </p:txBody>
      </p:sp>
      <p:sp>
        <p:nvSpPr>
          <p:cNvPr id="17" name="标题 1"/>
          <p:cNvSpPr txBox="1"/>
          <p:nvPr/>
        </p:nvSpPr>
        <p:spPr>
          <a:xfrm>
            <a:off x="8034951" y="2058320"/>
            <a:ext cx="1299685" cy="1299684"/>
          </a:xfrm>
          <a:prstGeom prst="roundRect">
            <a:avLst>
              <a:gd name="adj" fmla="val 50000"/>
            </a:avLst>
          </a:prstGeom>
          <a:solidFill>
            <a:schemeClr val="accent2">
              <a:lumMod val="20000"/>
              <a:lumOff val="80000"/>
            </a:schemeClr>
          </a:solidFill>
          <a:ln w="12700" cap="sq">
            <a:noFill/>
            <a:miter/>
          </a:ln>
          <a:effectLst>
            <a:outerShdw blurRad="406400" dist="38100" dir="10800000" sx="106000" sy="106000" algn="r" rotWithShape="0">
              <a:schemeClr val="bg1"/>
            </a:outerShdw>
          </a:effectLst>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8030744" y="2063452"/>
            <a:ext cx="1299685" cy="1299684"/>
          </a:xfrm>
          <a:prstGeom prst="roundRect">
            <a:avLst>
              <a:gd name="adj" fmla="val 50000"/>
            </a:avLst>
          </a:prstGeom>
          <a:solidFill>
            <a:schemeClr val="accent2">
              <a:lumMod val="20000"/>
              <a:lumOff val="80000"/>
            </a:schemeClr>
          </a:solidFill>
          <a:ln w="12700" cap="sq">
            <a:noFill/>
            <a:miter/>
          </a:ln>
          <a:effectLst>
            <a:outerShdw blurRad="228600" dist="304800" dir="2700000" sx="88000" sy="88000" algn="tl" rotWithShape="0">
              <a:schemeClr val="accent2">
                <a:lumMod val="60000"/>
                <a:lumOff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8172804" y="2196172"/>
            <a:ext cx="1023980" cy="1023979"/>
          </a:xfrm>
          <a:prstGeom prst="arc">
            <a:avLst>
              <a:gd name="adj1" fmla="val 5386012"/>
              <a:gd name="adj2" fmla="val 921677"/>
            </a:avLst>
          </a:prstGeom>
          <a:noFill/>
          <a:ln w="6350" cap="flat">
            <a:solidFill>
              <a:schemeClr val="accent2">
                <a:lumMod val="7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9136991" y="2836524"/>
            <a:ext cx="59794" cy="59794"/>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654897" y="3190254"/>
            <a:ext cx="59794" cy="59794"/>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8445636" y="2496469"/>
            <a:ext cx="478318" cy="433650"/>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2"/>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3"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时代背景与重要意义</a:t>
            </a:r>
            <a:endParaRPr kumimoji="1" lang="zh-CN" altLang="en-US"/>
          </a:p>
        </p:txBody>
      </p:sp>
      <p:sp>
        <p:nvSpPr>
          <p:cNvPr id="24"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5"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6"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7"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6091836" y="1724200"/>
            <a:ext cx="4860000" cy="3816000"/>
          </a:xfrm>
          <a:prstGeom prst="rect">
            <a:avLst/>
          </a:prstGeom>
          <a:solidFill>
            <a:schemeClr val="bg1"/>
          </a:solidFill>
          <a:ln w="9525" cap="sq">
            <a:solidFill>
              <a:schemeClr val="accent1"/>
            </a:solidFill>
            <a:miter/>
          </a:ln>
          <a:effectLst>
            <a:outerShdw blurRad="381000" dist="127000" dir="2700000" algn="tl" rotWithShape="0">
              <a:schemeClr val="accent1">
                <a:lumMod val="40000"/>
                <a:lumOff val="60000"/>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10231836" y="1724200"/>
            <a:ext cx="720000" cy="720000"/>
          </a:xfrm>
          <a:custGeom>
            <a:avLst/>
            <a:gdLst>
              <a:gd name="connsiteX0" fmla="*/ 0 w 4762500"/>
              <a:gd name="connsiteY0" fmla="*/ 4762500 h 4762500"/>
              <a:gd name="connsiteX1" fmla="*/ 4762500 w 4762500"/>
              <a:gd name="connsiteY1" fmla="*/ 0 h 4762500"/>
              <a:gd name="connsiteX2" fmla="*/ 0 w 4762500"/>
              <a:gd name="connsiteY2" fmla="*/ 0 h 4762500"/>
            </a:gdLst>
            <a:ahLst/>
            <a:cxnLst/>
            <a:rect l="l" t="t" r="r" b="b"/>
            <a:pathLst>
              <a:path w="4762500" h="4762500">
                <a:moveTo>
                  <a:pt x="0" y="4762500"/>
                </a:moveTo>
                <a:cubicBezTo>
                  <a:pt x="2630234" y="4762500"/>
                  <a:pt x="4762500" y="2630234"/>
                  <a:pt x="4762500" y="0"/>
                </a:cubicBezTo>
                <a:lnTo>
                  <a:pt x="0" y="0"/>
                </a:lnTo>
                <a:close/>
              </a:path>
            </a:pathLst>
          </a:custGeom>
          <a:solidFill>
            <a:schemeClr val="accent1"/>
          </a:solidFill>
          <a:ln w="9525" cap="flat">
            <a:noFill/>
            <a:miter/>
          </a:ln>
          <a:effectLst/>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1227464" y="1724200"/>
            <a:ext cx="4860000" cy="3816000"/>
          </a:xfrm>
          <a:prstGeom prst="rect">
            <a:avLst/>
          </a:prstGeom>
          <a:solidFill>
            <a:schemeClr val="bg1"/>
          </a:solidFill>
          <a:ln w="9525" cap="sq">
            <a:solidFill>
              <a:schemeClr val="accent1"/>
            </a:solidFill>
            <a:miter/>
          </a:ln>
          <a:effectLst>
            <a:outerShdw blurRad="381000" dist="127000" dir="2700000" algn="tl" rotWithShape="0">
              <a:schemeClr val="accent1">
                <a:lumMod val="40000"/>
                <a:lumOff val="60000"/>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227464" y="1724200"/>
            <a:ext cx="720000" cy="720000"/>
          </a:xfrm>
          <a:custGeom>
            <a:avLst/>
            <a:gdLst>
              <a:gd name="connsiteX0" fmla="*/ 0 w 4762500"/>
              <a:gd name="connsiteY0" fmla="*/ 4762500 h 4762500"/>
              <a:gd name="connsiteX1" fmla="*/ 4762500 w 4762500"/>
              <a:gd name="connsiteY1" fmla="*/ 0 h 4762500"/>
              <a:gd name="connsiteX2" fmla="*/ 0 w 4762500"/>
              <a:gd name="connsiteY2" fmla="*/ 0 h 4762500"/>
            </a:gdLst>
            <a:ahLst/>
            <a:cxnLst/>
            <a:rect l="l" t="t" r="r" b="b"/>
            <a:pathLst>
              <a:path w="4762500" h="4762500">
                <a:moveTo>
                  <a:pt x="0" y="4762500"/>
                </a:moveTo>
                <a:cubicBezTo>
                  <a:pt x="2630234" y="4762500"/>
                  <a:pt x="4762500" y="2630234"/>
                  <a:pt x="4762500" y="0"/>
                </a:cubicBezTo>
                <a:lnTo>
                  <a:pt x="0" y="0"/>
                </a:lnTo>
                <a:close/>
              </a:path>
            </a:pathLst>
          </a:custGeom>
          <a:solidFill>
            <a:schemeClr val="accent1"/>
          </a:solidFill>
          <a:ln w="9525" cap="flat">
            <a:noFill/>
            <a:miter/>
          </a:ln>
          <a:effectLst/>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1677464" y="3187878"/>
            <a:ext cx="3960000" cy="198000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“带头严格遵守党的纪律和规矩，带头弘扬党的优良传统和作风”“坚决同各种不正之风和腐败现象作斗争” ，这些话语彰显了党中央在作风建设上的坚定意志和鲜明态度。</a:t>
            </a:r>
            <a:endParaRPr kumimoji="1" lang="zh-CN" altLang="en-US"/>
          </a:p>
        </p:txBody>
      </p:sp>
      <p:sp>
        <p:nvSpPr>
          <p:cNvPr id="8" name="标题 1"/>
          <p:cNvSpPr txBox="1"/>
          <p:nvPr/>
        </p:nvSpPr>
        <p:spPr>
          <a:xfrm>
            <a:off x="6541836" y="3187878"/>
            <a:ext cx="3960000" cy="198000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一年来，党中央以踏石留印、抓铁有痕的劲头，持之以恒落实中央八项规定精神，为强国建设、民族复兴伟业提供坚强作风保障，体现出党中央对作风建设常抓不懈的决心。</a:t>
            </a:r>
            <a:endParaRPr kumimoji="1" lang="zh-CN" altLang="en-US"/>
          </a:p>
        </p:txBody>
      </p:sp>
      <p:sp>
        <p:nvSpPr>
          <p:cNvPr id="9" name="标题 1"/>
          <p:cNvSpPr txBox="1"/>
          <p:nvPr/>
        </p:nvSpPr>
        <p:spPr>
          <a:xfrm>
            <a:off x="1274245" y="1819938"/>
            <a:ext cx="540000" cy="396000"/>
          </a:xfrm>
          <a:prstGeom prst="rect">
            <a:avLst/>
          </a:prstGeom>
          <a:noFill/>
          <a:ln>
            <a:noFill/>
          </a:ln>
        </p:spPr>
        <p:txBody>
          <a:bodyPr vert="horz" wrap="square" lIns="0" tIns="0" rIns="0" bIns="0" rtlCol="0" anchor="t"/>
          <a:lstStyle/>
          <a:p>
            <a:pPr algn="ctr">
              <a:lnSpc>
                <a:spcPct val="120000"/>
              </a:lnSpc>
            </a:pPr>
            <a:r>
              <a:rPr kumimoji="1" lang="en-US" altLang="zh-CN" sz="2000">
                <a:ln w="12700">
                  <a:noFill/>
                </a:ln>
                <a:solidFill>
                  <a:srgbClr val="FFFFFF">
                    <a:alpha val="100000"/>
                  </a:srgbClr>
                </a:solidFill>
                <a:latin typeface="OPPOSans L"/>
                <a:ea typeface="OPPOSans L"/>
                <a:cs typeface="OPPOSans L"/>
              </a:rPr>
              <a:t>01</a:t>
            </a:r>
            <a:endParaRPr kumimoji="1" lang="zh-CN" altLang="en-US"/>
          </a:p>
        </p:txBody>
      </p:sp>
      <p:sp>
        <p:nvSpPr>
          <p:cNvPr id="10" name="标题 1"/>
          <p:cNvSpPr txBox="1"/>
          <p:nvPr/>
        </p:nvSpPr>
        <p:spPr>
          <a:xfrm>
            <a:off x="10384175" y="1819938"/>
            <a:ext cx="540000" cy="396000"/>
          </a:xfrm>
          <a:prstGeom prst="rect">
            <a:avLst/>
          </a:prstGeom>
          <a:noFill/>
          <a:ln>
            <a:noFill/>
          </a:ln>
        </p:spPr>
        <p:txBody>
          <a:bodyPr vert="horz" wrap="square" lIns="0" tIns="0" rIns="0" bIns="0" rtlCol="0" anchor="t"/>
          <a:lstStyle/>
          <a:p>
            <a:pPr algn="ctr">
              <a:lnSpc>
                <a:spcPct val="120000"/>
              </a:lnSpc>
            </a:pPr>
            <a:r>
              <a:rPr kumimoji="1" lang="en-US" altLang="zh-CN" sz="2000">
                <a:ln w="12700">
                  <a:noFill/>
                </a:ln>
                <a:solidFill>
                  <a:srgbClr val="FFFFFF">
                    <a:alpha val="100000"/>
                  </a:srgbClr>
                </a:solidFill>
                <a:latin typeface="OPPOSans L"/>
                <a:ea typeface="OPPOSans L"/>
                <a:cs typeface="OPPOSans L"/>
              </a:rPr>
              <a:t>02</a:t>
            </a:r>
            <a:endParaRPr kumimoji="1" lang="zh-CN" altLang="en-US"/>
          </a:p>
        </p:txBody>
      </p:sp>
      <p:sp>
        <p:nvSpPr>
          <p:cNvPr id="11" name="标题 1"/>
          <p:cNvSpPr txBox="1"/>
          <p:nvPr/>
        </p:nvSpPr>
        <p:spPr>
          <a:xfrm>
            <a:off x="3207464" y="2091435"/>
            <a:ext cx="900000" cy="900000"/>
          </a:xfrm>
          <a:prstGeom prst="ellipse">
            <a:avLst/>
          </a:prstGeom>
          <a:gradFill>
            <a:gsLst>
              <a:gs pos="0">
                <a:schemeClr val="accent1"/>
              </a:gs>
              <a:gs pos="100000">
                <a:schemeClr val="accent2"/>
              </a:gs>
            </a:gsLst>
            <a:lin ang="16200000" scaled="0"/>
          </a:gradFill>
          <a:ln w="12700" cap="flat">
            <a:noFill/>
            <a:miter/>
          </a:ln>
          <a:effectLst>
            <a:outerShdw blurRad="317500" dist="127000" dir="5400000" algn="t" rotWithShape="0">
              <a:schemeClr val="accent1">
                <a:alpha val="20000"/>
              </a:schemeClr>
            </a:outerShdw>
          </a:effectLst>
        </p:spPr>
        <p:txBody>
          <a:bodyPr vert="horz" wrap="square" lIns="0" tIns="0" rIns="0" bIns="0" rtlCol="0" anchor="ctr"/>
          <a:lstStyle/>
          <a:p>
            <a:pPr algn="l">
              <a:lnSpc>
                <a:spcPct val="110000"/>
              </a:lnSpc>
            </a:pPr>
            <a:endParaRPr kumimoji="1" lang="zh-CN" altLang="en-US"/>
          </a:p>
        </p:txBody>
      </p:sp>
      <p:sp>
        <p:nvSpPr>
          <p:cNvPr id="12" name="标题 1"/>
          <p:cNvSpPr txBox="1"/>
          <p:nvPr/>
        </p:nvSpPr>
        <p:spPr>
          <a:xfrm>
            <a:off x="3423464" y="2340864"/>
            <a:ext cx="468000" cy="401142"/>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ahLst/>
            <a:cxn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chemeClr val="bg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8071836" y="2091435"/>
            <a:ext cx="900000" cy="900000"/>
          </a:xfrm>
          <a:prstGeom prst="ellipse">
            <a:avLst/>
          </a:prstGeom>
          <a:gradFill>
            <a:gsLst>
              <a:gs pos="0">
                <a:schemeClr val="accent1"/>
              </a:gs>
              <a:gs pos="100000">
                <a:schemeClr val="accent2"/>
              </a:gs>
            </a:gsLst>
            <a:lin ang="16200000" scaled="0"/>
          </a:gradFill>
          <a:ln w="12700" cap="flat">
            <a:noFill/>
            <a:miter/>
          </a:ln>
          <a:effectLst>
            <a:outerShdw blurRad="317500" dist="127000" dir="5400000" algn="t" rotWithShape="0">
              <a:schemeClr val="accent1">
                <a:alpha val="20000"/>
              </a:schemeClr>
            </a:outerShdw>
          </a:effectLst>
        </p:spPr>
        <p:txBody>
          <a:bodyPr vert="horz" wrap="square" lIns="0" tIns="0" rIns="0" bIns="0" rtlCol="0" anchor="ctr"/>
          <a:lstStyle/>
          <a:p>
            <a:pPr algn="l">
              <a:lnSpc>
                <a:spcPct val="110000"/>
              </a:lnSpc>
            </a:pPr>
            <a:endParaRPr kumimoji="1" lang="zh-CN" altLang="en-US"/>
          </a:p>
        </p:txBody>
      </p:sp>
      <p:sp>
        <p:nvSpPr>
          <p:cNvPr id="14" name="标题 1"/>
          <p:cNvSpPr txBox="1"/>
          <p:nvPr/>
        </p:nvSpPr>
        <p:spPr>
          <a:xfrm>
            <a:off x="8305836" y="2341622"/>
            <a:ext cx="432000" cy="399627"/>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bg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党中央的坚定决心</a:t>
            </a:r>
            <a:endParaRPr kumimoji="1" lang="zh-CN" altLang="en-US"/>
          </a:p>
        </p:txBody>
      </p:sp>
      <p:sp>
        <p:nvSpPr>
          <p:cNvPr id="16"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9913550" y="5055311"/>
            <a:ext cx="2677773" cy="2677773"/>
          </a:xfrm>
          <a:prstGeom prst="donut">
            <a:avLst>
              <a:gd name="adj" fmla="val 14446"/>
            </a:avLst>
          </a:prstGeom>
          <a:gradFill>
            <a:gsLst>
              <a:gs pos="29000">
                <a:schemeClr val="accent2"/>
              </a:gs>
              <a:gs pos="65000">
                <a:schemeClr val="accent1"/>
              </a:gs>
            </a:gsLst>
            <a:path path="circle">
              <a:fillToRect r="100000" b="100000"/>
            </a:path>
            <a:tileRect l="-100000" t="-10000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0528122" y="614081"/>
            <a:ext cx="990778" cy="829237"/>
          </a:xfrm>
          <a:custGeom>
            <a:avLst/>
            <a:gdLst>
              <a:gd name="connsiteX0" fmla="*/ 955790 w 990778"/>
              <a:gd name="connsiteY0" fmla="*/ 759261 h 829237"/>
              <a:gd name="connsiteX1" fmla="*/ 990778 w 990778"/>
              <a:gd name="connsiteY1" fmla="*/ 794249 h 829237"/>
              <a:gd name="connsiteX2" fmla="*/ 955790 w 990778"/>
              <a:gd name="connsiteY2" fmla="*/ 829237 h 829237"/>
              <a:gd name="connsiteX3" fmla="*/ 920802 w 990778"/>
              <a:gd name="connsiteY3" fmla="*/ 794249 h 829237"/>
              <a:gd name="connsiteX4" fmla="*/ 955790 w 990778"/>
              <a:gd name="connsiteY4" fmla="*/ 759261 h 829237"/>
              <a:gd name="connsiteX5" fmla="*/ 771630 w 990778"/>
              <a:gd name="connsiteY5" fmla="*/ 759261 h 829237"/>
              <a:gd name="connsiteX6" fmla="*/ 806618 w 990778"/>
              <a:gd name="connsiteY6" fmla="*/ 794249 h 829237"/>
              <a:gd name="connsiteX7" fmla="*/ 771630 w 990778"/>
              <a:gd name="connsiteY7" fmla="*/ 829237 h 829237"/>
              <a:gd name="connsiteX8" fmla="*/ 736642 w 990778"/>
              <a:gd name="connsiteY8" fmla="*/ 794249 h 829237"/>
              <a:gd name="connsiteX9" fmla="*/ 771630 w 990778"/>
              <a:gd name="connsiteY9" fmla="*/ 759261 h 829237"/>
              <a:gd name="connsiteX10" fmla="*/ 587470 w 990778"/>
              <a:gd name="connsiteY10" fmla="*/ 759261 h 829237"/>
              <a:gd name="connsiteX11" fmla="*/ 622458 w 990778"/>
              <a:gd name="connsiteY11" fmla="*/ 794249 h 829237"/>
              <a:gd name="connsiteX12" fmla="*/ 587470 w 990778"/>
              <a:gd name="connsiteY12" fmla="*/ 829237 h 829237"/>
              <a:gd name="connsiteX13" fmla="*/ 552482 w 990778"/>
              <a:gd name="connsiteY13" fmla="*/ 794249 h 829237"/>
              <a:gd name="connsiteX14" fmla="*/ 587470 w 990778"/>
              <a:gd name="connsiteY14" fmla="*/ 759261 h 829237"/>
              <a:gd name="connsiteX15" fmla="*/ 403309 w 990778"/>
              <a:gd name="connsiteY15" fmla="*/ 759261 h 829237"/>
              <a:gd name="connsiteX16" fmla="*/ 438297 w 990778"/>
              <a:gd name="connsiteY16" fmla="*/ 794249 h 829237"/>
              <a:gd name="connsiteX17" fmla="*/ 403309 w 990778"/>
              <a:gd name="connsiteY17" fmla="*/ 829237 h 829237"/>
              <a:gd name="connsiteX18" fmla="*/ 368321 w 990778"/>
              <a:gd name="connsiteY18" fmla="*/ 794249 h 829237"/>
              <a:gd name="connsiteX19" fmla="*/ 403309 w 990778"/>
              <a:gd name="connsiteY19" fmla="*/ 759261 h 829237"/>
              <a:gd name="connsiteX20" fmla="*/ 219149 w 990778"/>
              <a:gd name="connsiteY20" fmla="*/ 759261 h 829237"/>
              <a:gd name="connsiteX21" fmla="*/ 254137 w 990778"/>
              <a:gd name="connsiteY21" fmla="*/ 794249 h 829237"/>
              <a:gd name="connsiteX22" fmla="*/ 219149 w 990778"/>
              <a:gd name="connsiteY22" fmla="*/ 829237 h 829237"/>
              <a:gd name="connsiteX23" fmla="*/ 184161 w 990778"/>
              <a:gd name="connsiteY23" fmla="*/ 794249 h 829237"/>
              <a:gd name="connsiteX24" fmla="*/ 219149 w 990778"/>
              <a:gd name="connsiteY24" fmla="*/ 759261 h 829237"/>
              <a:gd name="connsiteX25" fmla="*/ 34988 w 990778"/>
              <a:gd name="connsiteY25" fmla="*/ 759261 h 829237"/>
              <a:gd name="connsiteX26" fmla="*/ 69976 w 990778"/>
              <a:gd name="connsiteY26" fmla="*/ 794249 h 829237"/>
              <a:gd name="connsiteX27" fmla="*/ 34988 w 990778"/>
              <a:gd name="connsiteY27" fmla="*/ 829237 h 829237"/>
              <a:gd name="connsiteX28" fmla="*/ 0 w 990778"/>
              <a:gd name="connsiteY28" fmla="*/ 794249 h 829237"/>
              <a:gd name="connsiteX29" fmla="*/ 34988 w 990778"/>
              <a:gd name="connsiteY29" fmla="*/ 759261 h 829237"/>
              <a:gd name="connsiteX30" fmla="*/ 955790 w 990778"/>
              <a:gd name="connsiteY30" fmla="*/ 569447 h 829237"/>
              <a:gd name="connsiteX31" fmla="*/ 990778 w 990778"/>
              <a:gd name="connsiteY31" fmla="*/ 604435 h 829237"/>
              <a:gd name="connsiteX32" fmla="*/ 955790 w 990778"/>
              <a:gd name="connsiteY32" fmla="*/ 639423 h 829237"/>
              <a:gd name="connsiteX33" fmla="*/ 920802 w 990778"/>
              <a:gd name="connsiteY33" fmla="*/ 604435 h 829237"/>
              <a:gd name="connsiteX34" fmla="*/ 955790 w 990778"/>
              <a:gd name="connsiteY34" fmla="*/ 569447 h 829237"/>
              <a:gd name="connsiteX35" fmla="*/ 771630 w 990778"/>
              <a:gd name="connsiteY35" fmla="*/ 569447 h 829237"/>
              <a:gd name="connsiteX36" fmla="*/ 806618 w 990778"/>
              <a:gd name="connsiteY36" fmla="*/ 604435 h 829237"/>
              <a:gd name="connsiteX37" fmla="*/ 771630 w 990778"/>
              <a:gd name="connsiteY37" fmla="*/ 639423 h 829237"/>
              <a:gd name="connsiteX38" fmla="*/ 736642 w 990778"/>
              <a:gd name="connsiteY38" fmla="*/ 604435 h 829237"/>
              <a:gd name="connsiteX39" fmla="*/ 771630 w 990778"/>
              <a:gd name="connsiteY39" fmla="*/ 569447 h 829237"/>
              <a:gd name="connsiteX40" fmla="*/ 587470 w 990778"/>
              <a:gd name="connsiteY40" fmla="*/ 569447 h 829237"/>
              <a:gd name="connsiteX41" fmla="*/ 622458 w 990778"/>
              <a:gd name="connsiteY41" fmla="*/ 604435 h 829237"/>
              <a:gd name="connsiteX42" fmla="*/ 587470 w 990778"/>
              <a:gd name="connsiteY42" fmla="*/ 639423 h 829237"/>
              <a:gd name="connsiteX43" fmla="*/ 552482 w 990778"/>
              <a:gd name="connsiteY43" fmla="*/ 604435 h 829237"/>
              <a:gd name="connsiteX44" fmla="*/ 587470 w 990778"/>
              <a:gd name="connsiteY44" fmla="*/ 569447 h 829237"/>
              <a:gd name="connsiteX45" fmla="*/ 403309 w 990778"/>
              <a:gd name="connsiteY45" fmla="*/ 569447 h 829237"/>
              <a:gd name="connsiteX46" fmla="*/ 438297 w 990778"/>
              <a:gd name="connsiteY46" fmla="*/ 604435 h 829237"/>
              <a:gd name="connsiteX47" fmla="*/ 403309 w 990778"/>
              <a:gd name="connsiteY47" fmla="*/ 639423 h 829237"/>
              <a:gd name="connsiteX48" fmla="*/ 368321 w 990778"/>
              <a:gd name="connsiteY48" fmla="*/ 604435 h 829237"/>
              <a:gd name="connsiteX49" fmla="*/ 403309 w 990778"/>
              <a:gd name="connsiteY49" fmla="*/ 569447 h 829237"/>
              <a:gd name="connsiteX50" fmla="*/ 219149 w 990778"/>
              <a:gd name="connsiteY50" fmla="*/ 569447 h 829237"/>
              <a:gd name="connsiteX51" fmla="*/ 254137 w 990778"/>
              <a:gd name="connsiteY51" fmla="*/ 604435 h 829237"/>
              <a:gd name="connsiteX52" fmla="*/ 219149 w 990778"/>
              <a:gd name="connsiteY52" fmla="*/ 639423 h 829237"/>
              <a:gd name="connsiteX53" fmla="*/ 184161 w 990778"/>
              <a:gd name="connsiteY53" fmla="*/ 604435 h 829237"/>
              <a:gd name="connsiteX54" fmla="*/ 219149 w 990778"/>
              <a:gd name="connsiteY54" fmla="*/ 569447 h 829237"/>
              <a:gd name="connsiteX55" fmla="*/ 34988 w 990778"/>
              <a:gd name="connsiteY55" fmla="*/ 569447 h 829237"/>
              <a:gd name="connsiteX56" fmla="*/ 69976 w 990778"/>
              <a:gd name="connsiteY56" fmla="*/ 604435 h 829237"/>
              <a:gd name="connsiteX57" fmla="*/ 34988 w 990778"/>
              <a:gd name="connsiteY57" fmla="*/ 639423 h 829237"/>
              <a:gd name="connsiteX58" fmla="*/ 0 w 990778"/>
              <a:gd name="connsiteY58" fmla="*/ 604435 h 829237"/>
              <a:gd name="connsiteX59" fmla="*/ 34988 w 990778"/>
              <a:gd name="connsiteY59" fmla="*/ 569447 h 829237"/>
              <a:gd name="connsiteX60" fmla="*/ 955790 w 990778"/>
              <a:gd name="connsiteY60" fmla="*/ 379631 h 829237"/>
              <a:gd name="connsiteX61" fmla="*/ 990778 w 990778"/>
              <a:gd name="connsiteY61" fmla="*/ 414619 h 829237"/>
              <a:gd name="connsiteX62" fmla="*/ 955790 w 990778"/>
              <a:gd name="connsiteY62" fmla="*/ 449607 h 829237"/>
              <a:gd name="connsiteX63" fmla="*/ 920802 w 990778"/>
              <a:gd name="connsiteY63" fmla="*/ 414619 h 829237"/>
              <a:gd name="connsiteX64" fmla="*/ 955790 w 990778"/>
              <a:gd name="connsiteY64" fmla="*/ 379631 h 829237"/>
              <a:gd name="connsiteX65" fmla="*/ 771630 w 990778"/>
              <a:gd name="connsiteY65" fmla="*/ 379631 h 829237"/>
              <a:gd name="connsiteX66" fmla="*/ 806618 w 990778"/>
              <a:gd name="connsiteY66" fmla="*/ 414619 h 829237"/>
              <a:gd name="connsiteX67" fmla="*/ 771630 w 990778"/>
              <a:gd name="connsiteY67" fmla="*/ 449607 h 829237"/>
              <a:gd name="connsiteX68" fmla="*/ 736642 w 990778"/>
              <a:gd name="connsiteY68" fmla="*/ 414619 h 829237"/>
              <a:gd name="connsiteX69" fmla="*/ 771630 w 990778"/>
              <a:gd name="connsiteY69" fmla="*/ 379631 h 829237"/>
              <a:gd name="connsiteX70" fmla="*/ 587470 w 990778"/>
              <a:gd name="connsiteY70" fmla="*/ 379631 h 829237"/>
              <a:gd name="connsiteX71" fmla="*/ 622458 w 990778"/>
              <a:gd name="connsiteY71" fmla="*/ 414619 h 829237"/>
              <a:gd name="connsiteX72" fmla="*/ 587470 w 990778"/>
              <a:gd name="connsiteY72" fmla="*/ 449607 h 829237"/>
              <a:gd name="connsiteX73" fmla="*/ 552482 w 990778"/>
              <a:gd name="connsiteY73" fmla="*/ 414619 h 829237"/>
              <a:gd name="connsiteX74" fmla="*/ 587470 w 990778"/>
              <a:gd name="connsiteY74" fmla="*/ 379631 h 829237"/>
              <a:gd name="connsiteX75" fmla="*/ 403309 w 990778"/>
              <a:gd name="connsiteY75" fmla="*/ 379631 h 829237"/>
              <a:gd name="connsiteX76" fmla="*/ 438297 w 990778"/>
              <a:gd name="connsiteY76" fmla="*/ 414619 h 829237"/>
              <a:gd name="connsiteX77" fmla="*/ 403309 w 990778"/>
              <a:gd name="connsiteY77" fmla="*/ 449607 h 829237"/>
              <a:gd name="connsiteX78" fmla="*/ 368321 w 990778"/>
              <a:gd name="connsiteY78" fmla="*/ 414619 h 829237"/>
              <a:gd name="connsiteX79" fmla="*/ 403309 w 990778"/>
              <a:gd name="connsiteY79" fmla="*/ 379631 h 829237"/>
              <a:gd name="connsiteX80" fmla="*/ 219149 w 990778"/>
              <a:gd name="connsiteY80" fmla="*/ 379631 h 829237"/>
              <a:gd name="connsiteX81" fmla="*/ 254137 w 990778"/>
              <a:gd name="connsiteY81" fmla="*/ 414619 h 829237"/>
              <a:gd name="connsiteX82" fmla="*/ 219149 w 990778"/>
              <a:gd name="connsiteY82" fmla="*/ 449607 h 829237"/>
              <a:gd name="connsiteX83" fmla="*/ 184161 w 990778"/>
              <a:gd name="connsiteY83" fmla="*/ 414619 h 829237"/>
              <a:gd name="connsiteX84" fmla="*/ 219149 w 990778"/>
              <a:gd name="connsiteY84" fmla="*/ 379631 h 829237"/>
              <a:gd name="connsiteX85" fmla="*/ 34988 w 990778"/>
              <a:gd name="connsiteY85" fmla="*/ 379631 h 829237"/>
              <a:gd name="connsiteX86" fmla="*/ 69976 w 990778"/>
              <a:gd name="connsiteY86" fmla="*/ 414619 h 829237"/>
              <a:gd name="connsiteX87" fmla="*/ 34988 w 990778"/>
              <a:gd name="connsiteY87" fmla="*/ 449607 h 829237"/>
              <a:gd name="connsiteX88" fmla="*/ 0 w 990778"/>
              <a:gd name="connsiteY88" fmla="*/ 414619 h 829237"/>
              <a:gd name="connsiteX89" fmla="*/ 34988 w 990778"/>
              <a:gd name="connsiteY89" fmla="*/ 379631 h 829237"/>
              <a:gd name="connsiteX90" fmla="*/ 955790 w 990778"/>
              <a:gd name="connsiteY90" fmla="*/ 189816 h 829237"/>
              <a:gd name="connsiteX91" fmla="*/ 990778 w 990778"/>
              <a:gd name="connsiteY91" fmla="*/ 224804 h 829237"/>
              <a:gd name="connsiteX92" fmla="*/ 955790 w 990778"/>
              <a:gd name="connsiteY92" fmla="*/ 259792 h 829237"/>
              <a:gd name="connsiteX93" fmla="*/ 920802 w 990778"/>
              <a:gd name="connsiteY93" fmla="*/ 224804 h 829237"/>
              <a:gd name="connsiteX94" fmla="*/ 955790 w 990778"/>
              <a:gd name="connsiteY94" fmla="*/ 189816 h 829237"/>
              <a:gd name="connsiteX95" fmla="*/ 771630 w 990778"/>
              <a:gd name="connsiteY95" fmla="*/ 189816 h 829237"/>
              <a:gd name="connsiteX96" fmla="*/ 806618 w 990778"/>
              <a:gd name="connsiteY96" fmla="*/ 224804 h 829237"/>
              <a:gd name="connsiteX97" fmla="*/ 771630 w 990778"/>
              <a:gd name="connsiteY97" fmla="*/ 259792 h 829237"/>
              <a:gd name="connsiteX98" fmla="*/ 736642 w 990778"/>
              <a:gd name="connsiteY98" fmla="*/ 224804 h 829237"/>
              <a:gd name="connsiteX99" fmla="*/ 771630 w 990778"/>
              <a:gd name="connsiteY99" fmla="*/ 189816 h 829237"/>
              <a:gd name="connsiteX100" fmla="*/ 587470 w 990778"/>
              <a:gd name="connsiteY100" fmla="*/ 189816 h 829237"/>
              <a:gd name="connsiteX101" fmla="*/ 622458 w 990778"/>
              <a:gd name="connsiteY101" fmla="*/ 224804 h 829237"/>
              <a:gd name="connsiteX102" fmla="*/ 587470 w 990778"/>
              <a:gd name="connsiteY102" fmla="*/ 259792 h 829237"/>
              <a:gd name="connsiteX103" fmla="*/ 552482 w 990778"/>
              <a:gd name="connsiteY103" fmla="*/ 224804 h 829237"/>
              <a:gd name="connsiteX104" fmla="*/ 587470 w 990778"/>
              <a:gd name="connsiteY104" fmla="*/ 189816 h 829237"/>
              <a:gd name="connsiteX105" fmla="*/ 403309 w 990778"/>
              <a:gd name="connsiteY105" fmla="*/ 189816 h 829237"/>
              <a:gd name="connsiteX106" fmla="*/ 438297 w 990778"/>
              <a:gd name="connsiteY106" fmla="*/ 224804 h 829237"/>
              <a:gd name="connsiteX107" fmla="*/ 403309 w 990778"/>
              <a:gd name="connsiteY107" fmla="*/ 259792 h 829237"/>
              <a:gd name="connsiteX108" fmla="*/ 368321 w 990778"/>
              <a:gd name="connsiteY108" fmla="*/ 224804 h 829237"/>
              <a:gd name="connsiteX109" fmla="*/ 403309 w 990778"/>
              <a:gd name="connsiteY109" fmla="*/ 189816 h 829237"/>
              <a:gd name="connsiteX110" fmla="*/ 219149 w 990778"/>
              <a:gd name="connsiteY110" fmla="*/ 189816 h 829237"/>
              <a:gd name="connsiteX111" fmla="*/ 254137 w 990778"/>
              <a:gd name="connsiteY111" fmla="*/ 224804 h 829237"/>
              <a:gd name="connsiteX112" fmla="*/ 219149 w 990778"/>
              <a:gd name="connsiteY112" fmla="*/ 259792 h 829237"/>
              <a:gd name="connsiteX113" fmla="*/ 184161 w 990778"/>
              <a:gd name="connsiteY113" fmla="*/ 224804 h 829237"/>
              <a:gd name="connsiteX114" fmla="*/ 219149 w 990778"/>
              <a:gd name="connsiteY114" fmla="*/ 189816 h 829237"/>
              <a:gd name="connsiteX115" fmla="*/ 34988 w 990778"/>
              <a:gd name="connsiteY115" fmla="*/ 189816 h 829237"/>
              <a:gd name="connsiteX116" fmla="*/ 69976 w 990778"/>
              <a:gd name="connsiteY116" fmla="*/ 224804 h 829237"/>
              <a:gd name="connsiteX117" fmla="*/ 34988 w 990778"/>
              <a:gd name="connsiteY117" fmla="*/ 259792 h 829237"/>
              <a:gd name="connsiteX118" fmla="*/ 0 w 990778"/>
              <a:gd name="connsiteY118" fmla="*/ 224804 h 829237"/>
              <a:gd name="connsiteX119" fmla="*/ 34988 w 990778"/>
              <a:gd name="connsiteY119" fmla="*/ 189816 h 829237"/>
              <a:gd name="connsiteX120" fmla="*/ 955790 w 990778"/>
              <a:gd name="connsiteY120" fmla="*/ 0 h 829237"/>
              <a:gd name="connsiteX121" fmla="*/ 990778 w 990778"/>
              <a:gd name="connsiteY121" fmla="*/ 34988 h 829237"/>
              <a:gd name="connsiteX122" fmla="*/ 955790 w 990778"/>
              <a:gd name="connsiteY122" fmla="*/ 69976 h 829237"/>
              <a:gd name="connsiteX123" fmla="*/ 920802 w 990778"/>
              <a:gd name="connsiteY123" fmla="*/ 34988 h 829237"/>
              <a:gd name="connsiteX124" fmla="*/ 955790 w 990778"/>
              <a:gd name="connsiteY124" fmla="*/ 0 h 829237"/>
              <a:gd name="connsiteX125" fmla="*/ 771630 w 990778"/>
              <a:gd name="connsiteY125" fmla="*/ 0 h 829237"/>
              <a:gd name="connsiteX126" fmla="*/ 806618 w 990778"/>
              <a:gd name="connsiteY126" fmla="*/ 34988 h 829237"/>
              <a:gd name="connsiteX127" fmla="*/ 771630 w 990778"/>
              <a:gd name="connsiteY127" fmla="*/ 69976 h 829237"/>
              <a:gd name="connsiteX128" fmla="*/ 736642 w 990778"/>
              <a:gd name="connsiteY128" fmla="*/ 34988 h 829237"/>
              <a:gd name="connsiteX129" fmla="*/ 771630 w 990778"/>
              <a:gd name="connsiteY129" fmla="*/ 0 h 829237"/>
              <a:gd name="connsiteX130" fmla="*/ 587470 w 990778"/>
              <a:gd name="connsiteY130" fmla="*/ 0 h 829237"/>
              <a:gd name="connsiteX131" fmla="*/ 622458 w 990778"/>
              <a:gd name="connsiteY131" fmla="*/ 34988 h 829237"/>
              <a:gd name="connsiteX132" fmla="*/ 587470 w 990778"/>
              <a:gd name="connsiteY132" fmla="*/ 69976 h 829237"/>
              <a:gd name="connsiteX133" fmla="*/ 552482 w 990778"/>
              <a:gd name="connsiteY133" fmla="*/ 34988 h 829237"/>
              <a:gd name="connsiteX134" fmla="*/ 587470 w 990778"/>
              <a:gd name="connsiteY134" fmla="*/ 0 h 829237"/>
              <a:gd name="connsiteX135" fmla="*/ 403309 w 990778"/>
              <a:gd name="connsiteY135" fmla="*/ 0 h 829237"/>
              <a:gd name="connsiteX136" fmla="*/ 438297 w 990778"/>
              <a:gd name="connsiteY136" fmla="*/ 34988 h 829237"/>
              <a:gd name="connsiteX137" fmla="*/ 403309 w 990778"/>
              <a:gd name="connsiteY137" fmla="*/ 69976 h 829237"/>
              <a:gd name="connsiteX138" fmla="*/ 368321 w 990778"/>
              <a:gd name="connsiteY138" fmla="*/ 34988 h 829237"/>
              <a:gd name="connsiteX139" fmla="*/ 403309 w 990778"/>
              <a:gd name="connsiteY139" fmla="*/ 0 h 829237"/>
              <a:gd name="connsiteX140" fmla="*/ 219149 w 990778"/>
              <a:gd name="connsiteY140" fmla="*/ 0 h 829237"/>
              <a:gd name="connsiteX141" fmla="*/ 254137 w 990778"/>
              <a:gd name="connsiteY141" fmla="*/ 34988 h 829237"/>
              <a:gd name="connsiteX142" fmla="*/ 219149 w 990778"/>
              <a:gd name="connsiteY142" fmla="*/ 69976 h 829237"/>
              <a:gd name="connsiteX143" fmla="*/ 184161 w 990778"/>
              <a:gd name="connsiteY143" fmla="*/ 34988 h 829237"/>
              <a:gd name="connsiteX144" fmla="*/ 219149 w 990778"/>
              <a:gd name="connsiteY144" fmla="*/ 0 h 829237"/>
              <a:gd name="connsiteX145" fmla="*/ 34988 w 990778"/>
              <a:gd name="connsiteY145" fmla="*/ 0 h 829237"/>
              <a:gd name="connsiteX146" fmla="*/ 69976 w 990778"/>
              <a:gd name="connsiteY146" fmla="*/ 34988 h 829237"/>
              <a:gd name="connsiteX147" fmla="*/ 34988 w 990778"/>
              <a:gd name="connsiteY147" fmla="*/ 69976 h 829237"/>
              <a:gd name="connsiteX148" fmla="*/ 0 w 990778"/>
              <a:gd name="connsiteY148" fmla="*/ 34988 h 829237"/>
              <a:gd name="connsiteX149" fmla="*/ 34988 w 990778"/>
              <a:gd name="connsiteY149" fmla="*/ 0 h 829237"/>
            </a:gdLst>
            <a:ahLst/>
            <a:cxnLst/>
            <a:rect l="l" t="t" r="r" b="b"/>
            <a:pathLst>
              <a:path w="990778" h="829237">
                <a:moveTo>
                  <a:pt x="955790" y="759261"/>
                </a:moveTo>
                <a:cubicBezTo>
                  <a:pt x="975113" y="759261"/>
                  <a:pt x="990778" y="774926"/>
                  <a:pt x="990778" y="794249"/>
                </a:cubicBezTo>
                <a:cubicBezTo>
                  <a:pt x="990778" y="813572"/>
                  <a:pt x="975113" y="829237"/>
                  <a:pt x="955790" y="829237"/>
                </a:cubicBezTo>
                <a:cubicBezTo>
                  <a:pt x="936467" y="829237"/>
                  <a:pt x="920802" y="813572"/>
                  <a:pt x="920802" y="794249"/>
                </a:cubicBezTo>
                <a:cubicBezTo>
                  <a:pt x="920802" y="774926"/>
                  <a:pt x="936467" y="759261"/>
                  <a:pt x="955790" y="759261"/>
                </a:cubicBezTo>
                <a:close/>
                <a:moveTo>
                  <a:pt x="771630" y="759261"/>
                </a:moveTo>
                <a:cubicBezTo>
                  <a:pt x="790953" y="759261"/>
                  <a:pt x="806618" y="774926"/>
                  <a:pt x="806618" y="794249"/>
                </a:cubicBezTo>
                <a:cubicBezTo>
                  <a:pt x="806618" y="813572"/>
                  <a:pt x="790953" y="829237"/>
                  <a:pt x="771630" y="829237"/>
                </a:cubicBezTo>
                <a:cubicBezTo>
                  <a:pt x="752307" y="829237"/>
                  <a:pt x="736642" y="813572"/>
                  <a:pt x="736642" y="794249"/>
                </a:cubicBezTo>
                <a:cubicBezTo>
                  <a:pt x="736642" y="774926"/>
                  <a:pt x="752307" y="759261"/>
                  <a:pt x="771630" y="759261"/>
                </a:cubicBezTo>
                <a:close/>
                <a:moveTo>
                  <a:pt x="587470" y="759261"/>
                </a:moveTo>
                <a:cubicBezTo>
                  <a:pt x="606793" y="759261"/>
                  <a:pt x="622458" y="774926"/>
                  <a:pt x="622458" y="794249"/>
                </a:cubicBezTo>
                <a:cubicBezTo>
                  <a:pt x="622458" y="813572"/>
                  <a:pt x="606793" y="829237"/>
                  <a:pt x="587470" y="829237"/>
                </a:cubicBezTo>
                <a:cubicBezTo>
                  <a:pt x="568147" y="829237"/>
                  <a:pt x="552482" y="813572"/>
                  <a:pt x="552482" y="794249"/>
                </a:cubicBezTo>
                <a:cubicBezTo>
                  <a:pt x="552482" y="774926"/>
                  <a:pt x="568147" y="759261"/>
                  <a:pt x="587470" y="759261"/>
                </a:cubicBezTo>
                <a:close/>
                <a:moveTo>
                  <a:pt x="403309" y="759261"/>
                </a:moveTo>
                <a:cubicBezTo>
                  <a:pt x="422632" y="759261"/>
                  <a:pt x="438297" y="774926"/>
                  <a:pt x="438297" y="794249"/>
                </a:cubicBezTo>
                <a:cubicBezTo>
                  <a:pt x="438297" y="813572"/>
                  <a:pt x="422632" y="829237"/>
                  <a:pt x="403309" y="829237"/>
                </a:cubicBezTo>
                <a:cubicBezTo>
                  <a:pt x="383986" y="829237"/>
                  <a:pt x="368321" y="813572"/>
                  <a:pt x="368321" y="794249"/>
                </a:cubicBezTo>
                <a:cubicBezTo>
                  <a:pt x="368321" y="774926"/>
                  <a:pt x="383986" y="759261"/>
                  <a:pt x="403309" y="759261"/>
                </a:cubicBezTo>
                <a:close/>
                <a:moveTo>
                  <a:pt x="219149" y="759261"/>
                </a:moveTo>
                <a:cubicBezTo>
                  <a:pt x="238472" y="759261"/>
                  <a:pt x="254137" y="774926"/>
                  <a:pt x="254137" y="794249"/>
                </a:cubicBezTo>
                <a:cubicBezTo>
                  <a:pt x="254137" y="813572"/>
                  <a:pt x="238472" y="829237"/>
                  <a:pt x="219149" y="829237"/>
                </a:cubicBezTo>
                <a:cubicBezTo>
                  <a:pt x="199826" y="829237"/>
                  <a:pt x="184161" y="813572"/>
                  <a:pt x="184161" y="794249"/>
                </a:cubicBezTo>
                <a:cubicBezTo>
                  <a:pt x="184161" y="774926"/>
                  <a:pt x="199826" y="759261"/>
                  <a:pt x="219149" y="759261"/>
                </a:cubicBezTo>
                <a:close/>
                <a:moveTo>
                  <a:pt x="34988" y="759261"/>
                </a:moveTo>
                <a:cubicBezTo>
                  <a:pt x="54311" y="759261"/>
                  <a:pt x="69976" y="774926"/>
                  <a:pt x="69976" y="794249"/>
                </a:cubicBezTo>
                <a:cubicBezTo>
                  <a:pt x="69976" y="813572"/>
                  <a:pt x="54311" y="829237"/>
                  <a:pt x="34988" y="829237"/>
                </a:cubicBezTo>
                <a:cubicBezTo>
                  <a:pt x="15665" y="829237"/>
                  <a:pt x="0" y="813572"/>
                  <a:pt x="0" y="794249"/>
                </a:cubicBezTo>
                <a:cubicBezTo>
                  <a:pt x="0" y="774926"/>
                  <a:pt x="15665" y="759261"/>
                  <a:pt x="34988" y="759261"/>
                </a:cubicBezTo>
                <a:close/>
                <a:moveTo>
                  <a:pt x="955790" y="569447"/>
                </a:moveTo>
                <a:cubicBezTo>
                  <a:pt x="975113" y="569447"/>
                  <a:pt x="990778" y="585112"/>
                  <a:pt x="990778" y="604435"/>
                </a:cubicBezTo>
                <a:cubicBezTo>
                  <a:pt x="990778" y="623758"/>
                  <a:pt x="975113" y="639423"/>
                  <a:pt x="955790" y="639423"/>
                </a:cubicBezTo>
                <a:cubicBezTo>
                  <a:pt x="936467" y="639423"/>
                  <a:pt x="920802" y="623758"/>
                  <a:pt x="920802" y="604435"/>
                </a:cubicBezTo>
                <a:cubicBezTo>
                  <a:pt x="920802" y="585112"/>
                  <a:pt x="936467" y="569447"/>
                  <a:pt x="955790" y="569447"/>
                </a:cubicBezTo>
                <a:close/>
                <a:moveTo>
                  <a:pt x="771630" y="569447"/>
                </a:moveTo>
                <a:cubicBezTo>
                  <a:pt x="790953" y="569447"/>
                  <a:pt x="806618" y="585112"/>
                  <a:pt x="806618" y="604435"/>
                </a:cubicBezTo>
                <a:cubicBezTo>
                  <a:pt x="806618" y="623758"/>
                  <a:pt x="790953" y="639423"/>
                  <a:pt x="771630" y="639423"/>
                </a:cubicBezTo>
                <a:cubicBezTo>
                  <a:pt x="752307" y="639423"/>
                  <a:pt x="736642" y="623758"/>
                  <a:pt x="736642" y="604435"/>
                </a:cubicBezTo>
                <a:cubicBezTo>
                  <a:pt x="736642" y="585112"/>
                  <a:pt x="752307" y="569447"/>
                  <a:pt x="771630" y="569447"/>
                </a:cubicBezTo>
                <a:close/>
                <a:moveTo>
                  <a:pt x="587470" y="569447"/>
                </a:moveTo>
                <a:cubicBezTo>
                  <a:pt x="606793" y="569447"/>
                  <a:pt x="622458" y="585112"/>
                  <a:pt x="622458" y="604435"/>
                </a:cubicBezTo>
                <a:cubicBezTo>
                  <a:pt x="622458" y="623758"/>
                  <a:pt x="606793" y="639423"/>
                  <a:pt x="587470" y="639423"/>
                </a:cubicBezTo>
                <a:cubicBezTo>
                  <a:pt x="568147" y="639423"/>
                  <a:pt x="552482" y="623758"/>
                  <a:pt x="552482" y="604435"/>
                </a:cubicBezTo>
                <a:cubicBezTo>
                  <a:pt x="552482" y="585112"/>
                  <a:pt x="568147" y="569447"/>
                  <a:pt x="587470" y="569447"/>
                </a:cubicBezTo>
                <a:close/>
                <a:moveTo>
                  <a:pt x="403309" y="569447"/>
                </a:moveTo>
                <a:cubicBezTo>
                  <a:pt x="422632" y="569447"/>
                  <a:pt x="438297" y="585112"/>
                  <a:pt x="438297" y="604435"/>
                </a:cubicBezTo>
                <a:cubicBezTo>
                  <a:pt x="438297" y="623758"/>
                  <a:pt x="422632" y="639423"/>
                  <a:pt x="403309" y="639423"/>
                </a:cubicBezTo>
                <a:cubicBezTo>
                  <a:pt x="383986" y="639423"/>
                  <a:pt x="368321" y="623758"/>
                  <a:pt x="368321" y="604435"/>
                </a:cubicBezTo>
                <a:cubicBezTo>
                  <a:pt x="368321" y="585112"/>
                  <a:pt x="383986" y="569447"/>
                  <a:pt x="403309" y="569447"/>
                </a:cubicBezTo>
                <a:close/>
                <a:moveTo>
                  <a:pt x="219149" y="569447"/>
                </a:moveTo>
                <a:cubicBezTo>
                  <a:pt x="238472" y="569447"/>
                  <a:pt x="254137" y="585112"/>
                  <a:pt x="254137" y="604435"/>
                </a:cubicBezTo>
                <a:cubicBezTo>
                  <a:pt x="254137" y="623758"/>
                  <a:pt x="238472" y="639423"/>
                  <a:pt x="219149" y="639423"/>
                </a:cubicBezTo>
                <a:cubicBezTo>
                  <a:pt x="199826" y="639423"/>
                  <a:pt x="184161" y="623758"/>
                  <a:pt x="184161" y="604435"/>
                </a:cubicBezTo>
                <a:cubicBezTo>
                  <a:pt x="184161" y="585112"/>
                  <a:pt x="199826" y="569447"/>
                  <a:pt x="219149" y="569447"/>
                </a:cubicBezTo>
                <a:close/>
                <a:moveTo>
                  <a:pt x="34988" y="569447"/>
                </a:moveTo>
                <a:cubicBezTo>
                  <a:pt x="54311" y="569447"/>
                  <a:pt x="69976" y="585112"/>
                  <a:pt x="69976" y="604435"/>
                </a:cubicBezTo>
                <a:cubicBezTo>
                  <a:pt x="69976" y="623758"/>
                  <a:pt x="54311" y="639423"/>
                  <a:pt x="34988" y="639423"/>
                </a:cubicBezTo>
                <a:cubicBezTo>
                  <a:pt x="15665" y="639423"/>
                  <a:pt x="0" y="623758"/>
                  <a:pt x="0" y="604435"/>
                </a:cubicBezTo>
                <a:cubicBezTo>
                  <a:pt x="0" y="585112"/>
                  <a:pt x="15665" y="569447"/>
                  <a:pt x="34988" y="569447"/>
                </a:cubicBezTo>
                <a:close/>
                <a:moveTo>
                  <a:pt x="955790" y="379631"/>
                </a:moveTo>
                <a:cubicBezTo>
                  <a:pt x="975113" y="379631"/>
                  <a:pt x="990778" y="395296"/>
                  <a:pt x="990778" y="414619"/>
                </a:cubicBezTo>
                <a:cubicBezTo>
                  <a:pt x="990778" y="433942"/>
                  <a:pt x="975113" y="449607"/>
                  <a:pt x="955790" y="449607"/>
                </a:cubicBezTo>
                <a:cubicBezTo>
                  <a:pt x="936467" y="449607"/>
                  <a:pt x="920802" y="433942"/>
                  <a:pt x="920802" y="414619"/>
                </a:cubicBezTo>
                <a:cubicBezTo>
                  <a:pt x="920802" y="395296"/>
                  <a:pt x="936467" y="379631"/>
                  <a:pt x="955790" y="379631"/>
                </a:cubicBezTo>
                <a:close/>
                <a:moveTo>
                  <a:pt x="771630" y="379631"/>
                </a:moveTo>
                <a:cubicBezTo>
                  <a:pt x="790953" y="379631"/>
                  <a:pt x="806618" y="395296"/>
                  <a:pt x="806618" y="414619"/>
                </a:cubicBezTo>
                <a:cubicBezTo>
                  <a:pt x="806618" y="433942"/>
                  <a:pt x="790953" y="449607"/>
                  <a:pt x="771630" y="449607"/>
                </a:cubicBezTo>
                <a:cubicBezTo>
                  <a:pt x="752307" y="449607"/>
                  <a:pt x="736642" y="433942"/>
                  <a:pt x="736642" y="414619"/>
                </a:cubicBezTo>
                <a:cubicBezTo>
                  <a:pt x="736642" y="395296"/>
                  <a:pt x="752307" y="379631"/>
                  <a:pt x="771630" y="379631"/>
                </a:cubicBezTo>
                <a:close/>
                <a:moveTo>
                  <a:pt x="587470" y="379631"/>
                </a:moveTo>
                <a:cubicBezTo>
                  <a:pt x="606793" y="379631"/>
                  <a:pt x="622458" y="395296"/>
                  <a:pt x="622458" y="414619"/>
                </a:cubicBezTo>
                <a:cubicBezTo>
                  <a:pt x="622458" y="433942"/>
                  <a:pt x="606793" y="449607"/>
                  <a:pt x="587470" y="449607"/>
                </a:cubicBezTo>
                <a:cubicBezTo>
                  <a:pt x="568147" y="449607"/>
                  <a:pt x="552482" y="433942"/>
                  <a:pt x="552482" y="414619"/>
                </a:cubicBezTo>
                <a:cubicBezTo>
                  <a:pt x="552482" y="395296"/>
                  <a:pt x="568147" y="379631"/>
                  <a:pt x="587470" y="379631"/>
                </a:cubicBezTo>
                <a:close/>
                <a:moveTo>
                  <a:pt x="403309" y="379631"/>
                </a:moveTo>
                <a:cubicBezTo>
                  <a:pt x="422632" y="379631"/>
                  <a:pt x="438297" y="395296"/>
                  <a:pt x="438297" y="414619"/>
                </a:cubicBezTo>
                <a:cubicBezTo>
                  <a:pt x="438297" y="433942"/>
                  <a:pt x="422632" y="449607"/>
                  <a:pt x="403309" y="449607"/>
                </a:cubicBezTo>
                <a:cubicBezTo>
                  <a:pt x="383986" y="449607"/>
                  <a:pt x="368321" y="433942"/>
                  <a:pt x="368321" y="414619"/>
                </a:cubicBezTo>
                <a:cubicBezTo>
                  <a:pt x="368321" y="395296"/>
                  <a:pt x="383986" y="379631"/>
                  <a:pt x="403309" y="379631"/>
                </a:cubicBezTo>
                <a:close/>
                <a:moveTo>
                  <a:pt x="219149" y="379631"/>
                </a:moveTo>
                <a:cubicBezTo>
                  <a:pt x="238472" y="379631"/>
                  <a:pt x="254137" y="395296"/>
                  <a:pt x="254137" y="414619"/>
                </a:cubicBezTo>
                <a:cubicBezTo>
                  <a:pt x="254137" y="433942"/>
                  <a:pt x="238472" y="449607"/>
                  <a:pt x="219149" y="449607"/>
                </a:cubicBezTo>
                <a:cubicBezTo>
                  <a:pt x="199826" y="449607"/>
                  <a:pt x="184161" y="433942"/>
                  <a:pt x="184161" y="414619"/>
                </a:cubicBezTo>
                <a:cubicBezTo>
                  <a:pt x="184161" y="395296"/>
                  <a:pt x="199826" y="379631"/>
                  <a:pt x="219149" y="379631"/>
                </a:cubicBezTo>
                <a:close/>
                <a:moveTo>
                  <a:pt x="34988" y="379631"/>
                </a:moveTo>
                <a:cubicBezTo>
                  <a:pt x="54311" y="379631"/>
                  <a:pt x="69976" y="395296"/>
                  <a:pt x="69976" y="414619"/>
                </a:cubicBezTo>
                <a:cubicBezTo>
                  <a:pt x="69976" y="433942"/>
                  <a:pt x="54311" y="449607"/>
                  <a:pt x="34988" y="449607"/>
                </a:cubicBezTo>
                <a:cubicBezTo>
                  <a:pt x="15665" y="449607"/>
                  <a:pt x="0" y="433942"/>
                  <a:pt x="0" y="414619"/>
                </a:cubicBezTo>
                <a:cubicBezTo>
                  <a:pt x="0" y="395296"/>
                  <a:pt x="15665" y="379631"/>
                  <a:pt x="34988" y="379631"/>
                </a:cubicBezTo>
                <a:close/>
                <a:moveTo>
                  <a:pt x="955790" y="189816"/>
                </a:moveTo>
                <a:cubicBezTo>
                  <a:pt x="975113" y="189816"/>
                  <a:pt x="990778" y="205481"/>
                  <a:pt x="990778" y="224804"/>
                </a:cubicBezTo>
                <a:cubicBezTo>
                  <a:pt x="990778" y="244127"/>
                  <a:pt x="975113" y="259792"/>
                  <a:pt x="955790" y="259792"/>
                </a:cubicBezTo>
                <a:cubicBezTo>
                  <a:pt x="936467" y="259792"/>
                  <a:pt x="920802" y="244127"/>
                  <a:pt x="920802" y="224804"/>
                </a:cubicBezTo>
                <a:cubicBezTo>
                  <a:pt x="920802" y="205481"/>
                  <a:pt x="936467" y="189816"/>
                  <a:pt x="955790" y="189816"/>
                </a:cubicBezTo>
                <a:close/>
                <a:moveTo>
                  <a:pt x="771630" y="189816"/>
                </a:moveTo>
                <a:cubicBezTo>
                  <a:pt x="790953" y="189816"/>
                  <a:pt x="806618" y="205481"/>
                  <a:pt x="806618" y="224804"/>
                </a:cubicBezTo>
                <a:cubicBezTo>
                  <a:pt x="806618" y="244127"/>
                  <a:pt x="790953" y="259792"/>
                  <a:pt x="771630" y="259792"/>
                </a:cubicBezTo>
                <a:cubicBezTo>
                  <a:pt x="752307" y="259792"/>
                  <a:pt x="736642" y="244127"/>
                  <a:pt x="736642" y="224804"/>
                </a:cubicBezTo>
                <a:cubicBezTo>
                  <a:pt x="736642" y="205481"/>
                  <a:pt x="752307" y="189816"/>
                  <a:pt x="771630" y="189816"/>
                </a:cubicBezTo>
                <a:close/>
                <a:moveTo>
                  <a:pt x="587470" y="189816"/>
                </a:moveTo>
                <a:cubicBezTo>
                  <a:pt x="606793" y="189816"/>
                  <a:pt x="622458" y="205481"/>
                  <a:pt x="622458" y="224804"/>
                </a:cubicBezTo>
                <a:cubicBezTo>
                  <a:pt x="622458" y="244127"/>
                  <a:pt x="606793" y="259792"/>
                  <a:pt x="587470" y="259792"/>
                </a:cubicBezTo>
                <a:cubicBezTo>
                  <a:pt x="568147" y="259792"/>
                  <a:pt x="552482" y="244127"/>
                  <a:pt x="552482" y="224804"/>
                </a:cubicBezTo>
                <a:cubicBezTo>
                  <a:pt x="552482" y="205481"/>
                  <a:pt x="568147" y="189816"/>
                  <a:pt x="587470" y="189816"/>
                </a:cubicBezTo>
                <a:close/>
                <a:moveTo>
                  <a:pt x="403309" y="189816"/>
                </a:moveTo>
                <a:cubicBezTo>
                  <a:pt x="422632" y="189816"/>
                  <a:pt x="438297" y="205481"/>
                  <a:pt x="438297" y="224804"/>
                </a:cubicBezTo>
                <a:cubicBezTo>
                  <a:pt x="438297" y="244127"/>
                  <a:pt x="422632" y="259792"/>
                  <a:pt x="403309" y="259792"/>
                </a:cubicBezTo>
                <a:cubicBezTo>
                  <a:pt x="383986" y="259792"/>
                  <a:pt x="368321" y="244127"/>
                  <a:pt x="368321" y="224804"/>
                </a:cubicBezTo>
                <a:cubicBezTo>
                  <a:pt x="368321" y="205481"/>
                  <a:pt x="383986" y="189816"/>
                  <a:pt x="403309" y="189816"/>
                </a:cubicBezTo>
                <a:close/>
                <a:moveTo>
                  <a:pt x="219149" y="189816"/>
                </a:moveTo>
                <a:cubicBezTo>
                  <a:pt x="238472" y="189816"/>
                  <a:pt x="254137" y="205481"/>
                  <a:pt x="254137" y="224804"/>
                </a:cubicBezTo>
                <a:cubicBezTo>
                  <a:pt x="254137" y="244127"/>
                  <a:pt x="238472" y="259792"/>
                  <a:pt x="219149" y="259792"/>
                </a:cubicBezTo>
                <a:cubicBezTo>
                  <a:pt x="199826" y="259792"/>
                  <a:pt x="184161" y="244127"/>
                  <a:pt x="184161" y="224804"/>
                </a:cubicBezTo>
                <a:cubicBezTo>
                  <a:pt x="184161" y="205481"/>
                  <a:pt x="199826" y="189816"/>
                  <a:pt x="219149" y="189816"/>
                </a:cubicBezTo>
                <a:close/>
                <a:moveTo>
                  <a:pt x="34988" y="189816"/>
                </a:moveTo>
                <a:cubicBezTo>
                  <a:pt x="54311" y="189816"/>
                  <a:pt x="69976" y="205481"/>
                  <a:pt x="69976" y="224804"/>
                </a:cubicBezTo>
                <a:cubicBezTo>
                  <a:pt x="69976" y="244127"/>
                  <a:pt x="54311" y="259792"/>
                  <a:pt x="34988" y="259792"/>
                </a:cubicBezTo>
                <a:cubicBezTo>
                  <a:pt x="15665" y="259792"/>
                  <a:pt x="0" y="244127"/>
                  <a:pt x="0" y="224804"/>
                </a:cubicBezTo>
                <a:cubicBezTo>
                  <a:pt x="0" y="205481"/>
                  <a:pt x="15665" y="189816"/>
                  <a:pt x="34988" y="189816"/>
                </a:cubicBezTo>
                <a:close/>
                <a:moveTo>
                  <a:pt x="955790" y="0"/>
                </a:moveTo>
                <a:cubicBezTo>
                  <a:pt x="975113" y="0"/>
                  <a:pt x="990778" y="15665"/>
                  <a:pt x="990778" y="34988"/>
                </a:cubicBezTo>
                <a:cubicBezTo>
                  <a:pt x="990778" y="54311"/>
                  <a:pt x="975113" y="69976"/>
                  <a:pt x="955790" y="69976"/>
                </a:cubicBezTo>
                <a:cubicBezTo>
                  <a:pt x="936467" y="69976"/>
                  <a:pt x="920802" y="54311"/>
                  <a:pt x="920802" y="34988"/>
                </a:cubicBezTo>
                <a:cubicBezTo>
                  <a:pt x="920802" y="15665"/>
                  <a:pt x="936467" y="0"/>
                  <a:pt x="955790" y="0"/>
                </a:cubicBezTo>
                <a:close/>
                <a:moveTo>
                  <a:pt x="771630" y="0"/>
                </a:moveTo>
                <a:cubicBezTo>
                  <a:pt x="790953" y="0"/>
                  <a:pt x="806618" y="15665"/>
                  <a:pt x="806618" y="34988"/>
                </a:cubicBezTo>
                <a:cubicBezTo>
                  <a:pt x="806618" y="54311"/>
                  <a:pt x="790953" y="69976"/>
                  <a:pt x="771630" y="69976"/>
                </a:cubicBezTo>
                <a:cubicBezTo>
                  <a:pt x="752307" y="69976"/>
                  <a:pt x="736642" y="54311"/>
                  <a:pt x="736642" y="34988"/>
                </a:cubicBezTo>
                <a:cubicBezTo>
                  <a:pt x="736642" y="15665"/>
                  <a:pt x="752307" y="0"/>
                  <a:pt x="771630" y="0"/>
                </a:cubicBezTo>
                <a:close/>
                <a:moveTo>
                  <a:pt x="587470" y="0"/>
                </a:moveTo>
                <a:cubicBezTo>
                  <a:pt x="606793" y="0"/>
                  <a:pt x="622458" y="15665"/>
                  <a:pt x="622458" y="34988"/>
                </a:cubicBezTo>
                <a:cubicBezTo>
                  <a:pt x="622458" y="54311"/>
                  <a:pt x="606793" y="69976"/>
                  <a:pt x="587470" y="69976"/>
                </a:cubicBezTo>
                <a:cubicBezTo>
                  <a:pt x="568147" y="69976"/>
                  <a:pt x="552482" y="54311"/>
                  <a:pt x="552482" y="34988"/>
                </a:cubicBezTo>
                <a:cubicBezTo>
                  <a:pt x="552482" y="15665"/>
                  <a:pt x="568147" y="0"/>
                  <a:pt x="587470" y="0"/>
                </a:cubicBezTo>
                <a:close/>
                <a:moveTo>
                  <a:pt x="403309" y="0"/>
                </a:moveTo>
                <a:cubicBezTo>
                  <a:pt x="422632" y="0"/>
                  <a:pt x="438297" y="15665"/>
                  <a:pt x="438297" y="34988"/>
                </a:cubicBezTo>
                <a:cubicBezTo>
                  <a:pt x="438297" y="54311"/>
                  <a:pt x="422632" y="69976"/>
                  <a:pt x="403309" y="69976"/>
                </a:cubicBezTo>
                <a:cubicBezTo>
                  <a:pt x="383986" y="69976"/>
                  <a:pt x="368321" y="54311"/>
                  <a:pt x="368321" y="34988"/>
                </a:cubicBezTo>
                <a:cubicBezTo>
                  <a:pt x="368321" y="15665"/>
                  <a:pt x="383986" y="0"/>
                  <a:pt x="403309" y="0"/>
                </a:cubicBezTo>
                <a:close/>
                <a:moveTo>
                  <a:pt x="219149" y="0"/>
                </a:moveTo>
                <a:cubicBezTo>
                  <a:pt x="238472" y="0"/>
                  <a:pt x="254137" y="15665"/>
                  <a:pt x="254137" y="34988"/>
                </a:cubicBezTo>
                <a:cubicBezTo>
                  <a:pt x="254137" y="54311"/>
                  <a:pt x="238472" y="69976"/>
                  <a:pt x="219149" y="69976"/>
                </a:cubicBezTo>
                <a:cubicBezTo>
                  <a:pt x="199826" y="69976"/>
                  <a:pt x="184161" y="54311"/>
                  <a:pt x="184161" y="34988"/>
                </a:cubicBezTo>
                <a:cubicBezTo>
                  <a:pt x="184161" y="15665"/>
                  <a:pt x="199826" y="0"/>
                  <a:pt x="219149" y="0"/>
                </a:cubicBezTo>
                <a:close/>
                <a:moveTo>
                  <a:pt x="34988" y="0"/>
                </a:moveTo>
                <a:cubicBezTo>
                  <a:pt x="54311" y="0"/>
                  <a:pt x="69976" y="15665"/>
                  <a:pt x="69976" y="34988"/>
                </a:cubicBezTo>
                <a:cubicBezTo>
                  <a:pt x="69976" y="54311"/>
                  <a:pt x="54311" y="69976"/>
                  <a:pt x="34988" y="69976"/>
                </a:cubicBezTo>
                <a:cubicBezTo>
                  <a:pt x="15665" y="69976"/>
                  <a:pt x="0" y="54311"/>
                  <a:pt x="0" y="34988"/>
                </a:cubicBezTo>
                <a:cubicBezTo>
                  <a:pt x="0" y="15665"/>
                  <a:pt x="15665" y="0"/>
                  <a:pt x="34988" y="0"/>
                </a:cubicBezTo>
                <a:close/>
              </a:path>
            </a:pathLst>
          </a:custGeom>
          <a:gradFill>
            <a:gsLst>
              <a:gs pos="39000">
                <a:schemeClr val="accent1"/>
              </a:gs>
              <a:gs pos="100000">
                <a:schemeClr val="accent2"/>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6200000">
            <a:off x="1070182" y="5375331"/>
            <a:ext cx="258875" cy="1776413"/>
          </a:xfrm>
          <a:custGeom>
            <a:avLst/>
            <a:gdLst>
              <a:gd name="connsiteX0" fmla="*/ 223887 w 258875"/>
              <a:gd name="connsiteY0" fmla="*/ 1706437 h 1776413"/>
              <a:gd name="connsiteX1" fmla="*/ 258875 w 258875"/>
              <a:gd name="connsiteY1" fmla="*/ 1741425 h 1776413"/>
              <a:gd name="connsiteX2" fmla="*/ 223887 w 258875"/>
              <a:gd name="connsiteY2" fmla="*/ 1776413 h 1776413"/>
              <a:gd name="connsiteX3" fmla="*/ 188899 w 258875"/>
              <a:gd name="connsiteY3" fmla="*/ 1741425 h 1776413"/>
              <a:gd name="connsiteX4" fmla="*/ 223887 w 258875"/>
              <a:gd name="connsiteY4" fmla="*/ 1706437 h 1776413"/>
              <a:gd name="connsiteX5" fmla="*/ 34988 w 258875"/>
              <a:gd name="connsiteY5" fmla="*/ 1706437 h 1776413"/>
              <a:gd name="connsiteX6" fmla="*/ 69976 w 258875"/>
              <a:gd name="connsiteY6" fmla="*/ 1741425 h 1776413"/>
              <a:gd name="connsiteX7" fmla="*/ 34988 w 258875"/>
              <a:gd name="connsiteY7" fmla="*/ 1776413 h 1776413"/>
              <a:gd name="connsiteX8" fmla="*/ 0 w 258875"/>
              <a:gd name="connsiteY8" fmla="*/ 1741425 h 1776413"/>
              <a:gd name="connsiteX9" fmla="*/ 34988 w 258875"/>
              <a:gd name="connsiteY9" fmla="*/ 1706437 h 1776413"/>
              <a:gd name="connsiteX10" fmla="*/ 223887 w 258875"/>
              <a:gd name="connsiteY10" fmla="*/ 1516831 h 1776413"/>
              <a:gd name="connsiteX11" fmla="*/ 258875 w 258875"/>
              <a:gd name="connsiteY11" fmla="*/ 1551819 h 1776413"/>
              <a:gd name="connsiteX12" fmla="*/ 223887 w 258875"/>
              <a:gd name="connsiteY12" fmla="*/ 1586807 h 1776413"/>
              <a:gd name="connsiteX13" fmla="*/ 188899 w 258875"/>
              <a:gd name="connsiteY13" fmla="*/ 1551819 h 1776413"/>
              <a:gd name="connsiteX14" fmla="*/ 223887 w 258875"/>
              <a:gd name="connsiteY14" fmla="*/ 1516831 h 1776413"/>
              <a:gd name="connsiteX15" fmla="*/ 34988 w 258875"/>
              <a:gd name="connsiteY15" fmla="*/ 1516831 h 1776413"/>
              <a:gd name="connsiteX16" fmla="*/ 69976 w 258875"/>
              <a:gd name="connsiteY16" fmla="*/ 1551819 h 1776413"/>
              <a:gd name="connsiteX17" fmla="*/ 34988 w 258875"/>
              <a:gd name="connsiteY17" fmla="*/ 1586807 h 1776413"/>
              <a:gd name="connsiteX18" fmla="*/ 0 w 258875"/>
              <a:gd name="connsiteY18" fmla="*/ 1551819 h 1776413"/>
              <a:gd name="connsiteX19" fmla="*/ 34988 w 258875"/>
              <a:gd name="connsiteY19" fmla="*/ 1516831 h 1776413"/>
              <a:gd name="connsiteX20" fmla="*/ 223887 w 258875"/>
              <a:gd name="connsiteY20" fmla="*/ 1327227 h 1776413"/>
              <a:gd name="connsiteX21" fmla="*/ 258875 w 258875"/>
              <a:gd name="connsiteY21" fmla="*/ 1362215 h 1776413"/>
              <a:gd name="connsiteX22" fmla="*/ 223887 w 258875"/>
              <a:gd name="connsiteY22" fmla="*/ 1397203 h 1776413"/>
              <a:gd name="connsiteX23" fmla="*/ 188899 w 258875"/>
              <a:gd name="connsiteY23" fmla="*/ 1362215 h 1776413"/>
              <a:gd name="connsiteX24" fmla="*/ 223887 w 258875"/>
              <a:gd name="connsiteY24" fmla="*/ 1327227 h 1776413"/>
              <a:gd name="connsiteX25" fmla="*/ 34988 w 258875"/>
              <a:gd name="connsiteY25" fmla="*/ 1327227 h 1776413"/>
              <a:gd name="connsiteX26" fmla="*/ 69976 w 258875"/>
              <a:gd name="connsiteY26" fmla="*/ 1362215 h 1776413"/>
              <a:gd name="connsiteX27" fmla="*/ 34988 w 258875"/>
              <a:gd name="connsiteY27" fmla="*/ 1397203 h 1776413"/>
              <a:gd name="connsiteX28" fmla="*/ 0 w 258875"/>
              <a:gd name="connsiteY28" fmla="*/ 1362215 h 1776413"/>
              <a:gd name="connsiteX29" fmla="*/ 34988 w 258875"/>
              <a:gd name="connsiteY29" fmla="*/ 1327227 h 1776413"/>
              <a:gd name="connsiteX30" fmla="*/ 223887 w 258875"/>
              <a:gd name="connsiteY30" fmla="*/ 1137624 h 1776413"/>
              <a:gd name="connsiteX31" fmla="*/ 258875 w 258875"/>
              <a:gd name="connsiteY31" fmla="*/ 1172612 h 1776413"/>
              <a:gd name="connsiteX32" fmla="*/ 223887 w 258875"/>
              <a:gd name="connsiteY32" fmla="*/ 1207600 h 1776413"/>
              <a:gd name="connsiteX33" fmla="*/ 188899 w 258875"/>
              <a:gd name="connsiteY33" fmla="*/ 1172612 h 1776413"/>
              <a:gd name="connsiteX34" fmla="*/ 223887 w 258875"/>
              <a:gd name="connsiteY34" fmla="*/ 1137624 h 1776413"/>
              <a:gd name="connsiteX35" fmla="*/ 34988 w 258875"/>
              <a:gd name="connsiteY35" fmla="*/ 1137624 h 1776413"/>
              <a:gd name="connsiteX36" fmla="*/ 69976 w 258875"/>
              <a:gd name="connsiteY36" fmla="*/ 1172612 h 1776413"/>
              <a:gd name="connsiteX37" fmla="*/ 34988 w 258875"/>
              <a:gd name="connsiteY37" fmla="*/ 1207600 h 1776413"/>
              <a:gd name="connsiteX38" fmla="*/ 0 w 258875"/>
              <a:gd name="connsiteY38" fmla="*/ 1172612 h 1776413"/>
              <a:gd name="connsiteX39" fmla="*/ 34988 w 258875"/>
              <a:gd name="connsiteY39" fmla="*/ 1137624 h 1776413"/>
              <a:gd name="connsiteX40" fmla="*/ 223887 w 258875"/>
              <a:gd name="connsiteY40" fmla="*/ 948020 h 1776413"/>
              <a:gd name="connsiteX41" fmla="*/ 258875 w 258875"/>
              <a:gd name="connsiteY41" fmla="*/ 983008 h 1776413"/>
              <a:gd name="connsiteX42" fmla="*/ 223887 w 258875"/>
              <a:gd name="connsiteY42" fmla="*/ 1017996 h 1776413"/>
              <a:gd name="connsiteX43" fmla="*/ 188899 w 258875"/>
              <a:gd name="connsiteY43" fmla="*/ 983008 h 1776413"/>
              <a:gd name="connsiteX44" fmla="*/ 223887 w 258875"/>
              <a:gd name="connsiteY44" fmla="*/ 948020 h 1776413"/>
              <a:gd name="connsiteX45" fmla="*/ 34988 w 258875"/>
              <a:gd name="connsiteY45" fmla="*/ 948020 h 1776413"/>
              <a:gd name="connsiteX46" fmla="*/ 69976 w 258875"/>
              <a:gd name="connsiteY46" fmla="*/ 983008 h 1776413"/>
              <a:gd name="connsiteX47" fmla="*/ 34988 w 258875"/>
              <a:gd name="connsiteY47" fmla="*/ 1017996 h 1776413"/>
              <a:gd name="connsiteX48" fmla="*/ 0 w 258875"/>
              <a:gd name="connsiteY48" fmla="*/ 983008 h 1776413"/>
              <a:gd name="connsiteX49" fmla="*/ 34988 w 258875"/>
              <a:gd name="connsiteY49" fmla="*/ 948020 h 1776413"/>
              <a:gd name="connsiteX50" fmla="*/ 223887 w 258875"/>
              <a:gd name="connsiteY50" fmla="*/ 758416 h 1776413"/>
              <a:gd name="connsiteX51" fmla="*/ 258875 w 258875"/>
              <a:gd name="connsiteY51" fmla="*/ 793404 h 1776413"/>
              <a:gd name="connsiteX52" fmla="*/ 223887 w 258875"/>
              <a:gd name="connsiteY52" fmla="*/ 828392 h 1776413"/>
              <a:gd name="connsiteX53" fmla="*/ 188899 w 258875"/>
              <a:gd name="connsiteY53" fmla="*/ 793404 h 1776413"/>
              <a:gd name="connsiteX54" fmla="*/ 223887 w 258875"/>
              <a:gd name="connsiteY54" fmla="*/ 758416 h 1776413"/>
              <a:gd name="connsiteX55" fmla="*/ 34988 w 258875"/>
              <a:gd name="connsiteY55" fmla="*/ 758416 h 1776413"/>
              <a:gd name="connsiteX56" fmla="*/ 69976 w 258875"/>
              <a:gd name="connsiteY56" fmla="*/ 793404 h 1776413"/>
              <a:gd name="connsiteX57" fmla="*/ 34988 w 258875"/>
              <a:gd name="connsiteY57" fmla="*/ 828392 h 1776413"/>
              <a:gd name="connsiteX58" fmla="*/ 0 w 258875"/>
              <a:gd name="connsiteY58" fmla="*/ 793404 h 1776413"/>
              <a:gd name="connsiteX59" fmla="*/ 34988 w 258875"/>
              <a:gd name="connsiteY59" fmla="*/ 758416 h 1776413"/>
              <a:gd name="connsiteX60" fmla="*/ 223887 w 258875"/>
              <a:gd name="connsiteY60" fmla="*/ 568812 h 1776413"/>
              <a:gd name="connsiteX61" fmla="*/ 258875 w 258875"/>
              <a:gd name="connsiteY61" fmla="*/ 603800 h 1776413"/>
              <a:gd name="connsiteX62" fmla="*/ 223887 w 258875"/>
              <a:gd name="connsiteY62" fmla="*/ 638788 h 1776413"/>
              <a:gd name="connsiteX63" fmla="*/ 188899 w 258875"/>
              <a:gd name="connsiteY63" fmla="*/ 603800 h 1776413"/>
              <a:gd name="connsiteX64" fmla="*/ 223887 w 258875"/>
              <a:gd name="connsiteY64" fmla="*/ 568812 h 1776413"/>
              <a:gd name="connsiteX65" fmla="*/ 34988 w 258875"/>
              <a:gd name="connsiteY65" fmla="*/ 568812 h 1776413"/>
              <a:gd name="connsiteX66" fmla="*/ 69976 w 258875"/>
              <a:gd name="connsiteY66" fmla="*/ 603800 h 1776413"/>
              <a:gd name="connsiteX67" fmla="*/ 34988 w 258875"/>
              <a:gd name="connsiteY67" fmla="*/ 638788 h 1776413"/>
              <a:gd name="connsiteX68" fmla="*/ 0 w 258875"/>
              <a:gd name="connsiteY68" fmla="*/ 603800 h 1776413"/>
              <a:gd name="connsiteX69" fmla="*/ 34988 w 258875"/>
              <a:gd name="connsiteY69" fmla="*/ 568812 h 1776413"/>
              <a:gd name="connsiteX70" fmla="*/ 223887 w 258875"/>
              <a:gd name="connsiteY70" fmla="*/ 379208 h 1776413"/>
              <a:gd name="connsiteX71" fmla="*/ 258875 w 258875"/>
              <a:gd name="connsiteY71" fmla="*/ 414196 h 1776413"/>
              <a:gd name="connsiteX72" fmla="*/ 223887 w 258875"/>
              <a:gd name="connsiteY72" fmla="*/ 449184 h 1776413"/>
              <a:gd name="connsiteX73" fmla="*/ 188899 w 258875"/>
              <a:gd name="connsiteY73" fmla="*/ 414196 h 1776413"/>
              <a:gd name="connsiteX74" fmla="*/ 223887 w 258875"/>
              <a:gd name="connsiteY74" fmla="*/ 379208 h 1776413"/>
              <a:gd name="connsiteX75" fmla="*/ 34988 w 258875"/>
              <a:gd name="connsiteY75" fmla="*/ 379208 h 1776413"/>
              <a:gd name="connsiteX76" fmla="*/ 69976 w 258875"/>
              <a:gd name="connsiteY76" fmla="*/ 414196 h 1776413"/>
              <a:gd name="connsiteX77" fmla="*/ 34988 w 258875"/>
              <a:gd name="connsiteY77" fmla="*/ 449184 h 1776413"/>
              <a:gd name="connsiteX78" fmla="*/ 0 w 258875"/>
              <a:gd name="connsiteY78" fmla="*/ 414196 h 1776413"/>
              <a:gd name="connsiteX79" fmla="*/ 34988 w 258875"/>
              <a:gd name="connsiteY79" fmla="*/ 379208 h 1776413"/>
              <a:gd name="connsiteX80" fmla="*/ 223887 w 258875"/>
              <a:gd name="connsiteY80" fmla="*/ 189604 h 1776413"/>
              <a:gd name="connsiteX81" fmla="*/ 258875 w 258875"/>
              <a:gd name="connsiteY81" fmla="*/ 224592 h 1776413"/>
              <a:gd name="connsiteX82" fmla="*/ 223887 w 258875"/>
              <a:gd name="connsiteY82" fmla="*/ 259580 h 1776413"/>
              <a:gd name="connsiteX83" fmla="*/ 188899 w 258875"/>
              <a:gd name="connsiteY83" fmla="*/ 224592 h 1776413"/>
              <a:gd name="connsiteX84" fmla="*/ 223887 w 258875"/>
              <a:gd name="connsiteY84" fmla="*/ 189604 h 1776413"/>
              <a:gd name="connsiteX85" fmla="*/ 34988 w 258875"/>
              <a:gd name="connsiteY85" fmla="*/ 189604 h 1776413"/>
              <a:gd name="connsiteX86" fmla="*/ 69976 w 258875"/>
              <a:gd name="connsiteY86" fmla="*/ 224592 h 1776413"/>
              <a:gd name="connsiteX87" fmla="*/ 34988 w 258875"/>
              <a:gd name="connsiteY87" fmla="*/ 259580 h 1776413"/>
              <a:gd name="connsiteX88" fmla="*/ 0 w 258875"/>
              <a:gd name="connsiteY88" fmla="*/ 224592 h 1776413"/>
              <a:gd name="connsiteX89" fmla="*/ 34988 w 258875"/>
              <a:gd name="connsiteY89" fmla="*/ 189604 h 1776413"/>
              <a:gd name="connsiteX90" fmla="*/ 223887 w 258875"/>
              <a:gd name="connsiteY90" fmla="*/ 0 h 1776413"/>
              <a:gd name="connsiteX91" fmla="*/ 258875 w 258875"/>
              <a:gd name="connsiteY91" fmla="*/ 34988 h 1776413"/>
              <a:gd name="connsiteX92" fmla="*/ 223887 w 258875"/>
              <a:gd name="connsiteY92" fmla="*/ 69976 h 1776413"/>
              <a:gd name="connsiteX93" fmla="*/ 188899 w 258875"/>
              <a:gd name="connsiteY93" fmla="*/ 34988 h 1776413"/>
              <a:gd name="connsiteX94" fmla="*/ 223887 w 258875"/>
              <a:gd name="connsiteY94" fmla="*/ 0 h 1776413"/>
              <a:gd name="connsiteX95" fmla="*/ 34988 w 258875"/>
              <a:gd name="connsiteY95" fmla="*/ 0 h 1776413"/>
              <a:gd name="connsiteX96" fmla="*/ 69976 w 258875"/>
              <a:gd name="connsiteY96" fmla="*/ 34988 h 1776413"/>
              <a:gd name="connsiteX97" fmla="*/ 34988 w 258875"/>
              <a:gd name="connsiteY97" fmla="*/ 69976 h 1776413"/>
              <a:gd name="connsiteX98" fmla="*/ 0 w 258875"/>
              <a:gd name="connsiteY98" fmla="*/ 34988 h 1776413"/>
              <a:gd name="connsiteX99" fmla="*/ 34988 w 258875"/>
              <a:gd name="connsiteY99" fmla="*/ 0 h 1776413"/>
            </a:gdLst>
            <a:ahLst/>
            <a:cxnLst/>
            <a:rect l="l" t="t" r="r" b="b"/>
            <a:pathLst>
              <a:path w="258875" h="1776413">
                <a:moveTo>
                  <a:pt x="223887" y="1706437"/>
                </a:moveTo>
                <a:cubicBezTo>
                  <a:pt x="243210" y="1706437"/>
                  <a:pt x="258875" y="1722102"/>
                  <a:pt x="258875" y="1741425"/>
                </a:cubicBezTo>
                <a:cubicBezTo>
                  <a:pt x="258875" y="1760748"/>
                  <a:pt x="243210" y="1776413"/>
                  <a:pt x="223887" y="1776413"/>
                </a:cubicBezTo>
                <a:cubicBezTo>
                  <a:pt x="204564" y="1776413"/>
                  <a:pt x="188899" y="1760748"/>
                  <a:pt x="188899" y="1741425"/>
                </a:cubicBezTo>
                <a:cubicBezTo>
                  <a:pt x="188899" y="1722102"/>
                  <a:pt x="204564" y="1706437"/>
                  <a:pt x="223887" y="1706437"/>
                </a:cubicBezTo>
                <a:close/>
                <a:moveTo>
                  <a:pt x="34988" y="1706437"/>
                </a:moveTo>
                <a:cubicBezTo>
                  <a:pt x="54311" y="1706437"/>
                  <a:pt x="69976" y="1722102"/>
                  <a:pt x="69976" y="1741425"/>
                </a:cubicBezTo>
                <a:cubicBezTo>
                  <a:pt x="69976" y="1760748"/>
                  <a:pt x="54311" y="1776413"/>
                  <a:pt x="34988" y="1776413"/>
                </a:cubicBezTo>
                <a:cubicBezTo>
                  <a:pt x="15665" y="1776413"/>
                  <a:pt x="0" y="1760748"/>
                  <a:pt x="0" y="1741425"/>
                </a:cubicBezTo>
                <a:cubicBezTo>
                  <a:pt x="0" y="1722102"/>
                  <a:pt x="15665" y="1706437"/>
                  <a:pt x="34988" y="1706437"/>
                </a:cubicBezTo>
                <a:close/>
                <a:moveTo>
                  <a:pt x="223887" y="1516831"/>
                </a:moveTo>
                <a:cubicBezTo>
                  <a:pt x="243210" y="1516831"/>
                  <a:pt x="258875" y="1532496"/>
                  <a:pt x="258875" y="1551819"/>
                </a:cubicBezTo>
                <a:cubicBezTo>
                  <a:pt x="258875" y="1571142"/>
                  <a:pt x="243210" y="1586807"/>
                  <a:pt x="223887" y="1586807"/>
                </a:cubicBezTo>
                <a:cubicBezTo>
                  <a:pt x="204564" y="1586807"/>
                  <a:pt x="188899" y="1571142"/>
                  <a:pt x="188899" y="1551819"/>
                </a:cubicBezTo>
                <a:cubicBezTo>
                  <a:pt x="188899" y="1532496"/>
                  <a:pt x="204564" y="1516831"/>
                  <a:pt x="223887" y="1516831"/>
                </a:cubicBezTo>
                <a:close/>
                <a:moveTo>
                  <a:pt x="34988" y="1516831"/>
                </a:moveTo>
                <a:cubicBezTo>
                  <a:pt x="54311" y="1516831"/>
                  <a:pt x="69976" y="1532496"/>
                  <a:pt x="69976" y="1551819"/>
                </a:cubicBezTo>
                <a:cubicBezTo>
                  <a:pt x="69976" y="1571142"/>
                  <a:pt x="54311" y="1586807"/>
                  <a:pt x="34988" y="1586807"/>
                </a:cubicBezTo>
                <a:cubicBezTo>
                  <a:pt x="15665" y="1586807"/>
                  <a:pt x="0" y="1571142"/>
                  <a:pt x="0" y="1551819"/>
                </a:cubicBezTo>
                <a:cubicBezTo>
                  <a:pt x="0" y="1532496"/>
                  <a:pt x="15665" y="1516831"/>
                  <a:pt x="34988" y="1516831"/>
                </a:cubicBezTo>
                <a:close/>
                <a:moveTo>
                  <a:pt x="223887" y="1327227"/>
                </a:moveTo>
                <a:cubicBezTo>
                  <a:pt x="243210" y="1327227"/>
                  <a:pt x="258875" y="1342892"/>
                  <a:pt x="258875" y="1362215"/>
                </a:cubicBezTo>
                <a:cubicBezTo>
                  <a:pt x="258875" y="1381538"/>
                  <a:pt x="243210" y="1397203"/>
                  <a:pt x="223887" y="1397203"/>
                </a:cubicBezTo>
                <a:cubicBezTo>
                  <a:pt x="204564" y="1397203"/>
                  <a:pt x="188899" y="1381538"/>
                  <a:pt x="188899" y="1362215"/>
                </a:cubicBezTo>
                <a:cubicBezTo>
                  <a:pt x="188899" y="1342892"/>
                  <a:pt x="204564" y="1327227"/>
                  <a:pt x="223887" y="1327227"/>
                </a:cubicBezTo>
                <a:close/>
                <a:moveTo>
                  <a:pt x="34988" y="1327227"/>
                </a:moveTo>
                <a:cubicBezTo>
                  <a:pt x="54311" y="1327227"/>
                  <a:pt x="69976" y="1342892"/>
                  <a:pt x="69976" y="1362215"/>
                </a:cubicBezTo>
                <a:cubicBezTo>
                  <a:pt x="69976" y="1381538"/>
                  <a:pt x="54311" y="1397203"/>
                  <a:pt x="34988" y="1397203"/>
                </a:cubicBezTo>
                <a:cubicBezTo>
                  <a:pt x="15665" y="1397203"/>
                  <a:pt x="0" y="1381538"/>
                  <a:pt x="0" y="1362215"/>
                </a:cubicBezTo>
                <a:cubicBezTo>
                  <a:pt x="0" y="1342892"/>
                  <a:pt x="15665" y="1327227"/>
                  <a:pt x="34988" y="1327227"/>
                </a:cubicBezTo>
                <a:close/>
                <a:moveTo>
                  <a:pt x="223887" y="1137624"/>
                </a:moveTo>
                <a:cubicBezTo>
                  <a:pt x="243210" y="1137624"/>
                  <a:pt x="258875" y="1153289"/>
                  <a:pt x="258875" y="1172612"/>
                </a:cubicBezTo>
                <a:cubicBezTo>
                  <a:pt x="258875" y="1191935"/>
                  <a:pt x="243210" y="1207600"/>
                  <a:pt x="223887" y="1207600"/>
                </a:cubicBezTo>
                <a:cubicBezTo>
                  <a:pt x="204564" y="1207600"/>
                  <a:pt x="188899" y="1191935"/>
                  <a:pt x="188899" y="1172612"/>
                </a:cubicBezTo>
                <a:cubicBezTo>
                  <a:pt x="188899" y="1153289"/>
                  <a:pt x="204564" y="1137624"/>
                  <a:pt x="223887" y="1137624"/>
                </a:cubicBezTo>
                <a:close/>
                <a:moveTo>
                  <a:pt x="34988" y="1137624"/>
                </a:moveTo>
                <a:cubicBezTo>
                  <a:pt x="54311" y="1137624"/>
                  <a:pt x="69976" y="1153289"/>
                  <a:pt x="69976" y="1172612"/>
                </a:cubicBezTo>
                <a:cubicBezTo>
                  <a:pt x="69976" y="1191935"/>
                  <a:pt x="54311" y="1207600"/>
                  <a:pt x="34988" y="1207600"/>
                </a:cubicBezTo>
                <a:cubicBezTo>
                  <a:pt x="15665" y="1207600"/>
                  <a:pt x="0" y="1191935"/>
                  <a:pt x="0" y="1172612"/>
                </a:cubicBezTo>
                <a:cubicBezTo>
                  <a:pt x="0" y="1153289"/>
                  <a:pt x="15665" y="1137624"/>
                  <a:pt x="34988" y="1137624"/>
                </a:cubicBezTo>
                <a:close/>
                <a:moveTo>
                  <a:pt x="223887" y="948020"/>
                </a:moveTo>
                <a:cubicBezTo>
                  <a:pt x="243210" y="948020"/>
                  <a:pt x="258875" y="963685"/>
                  <a:pt x="258875" y="983008"/>
                </a:cubicBezTo>
                <a:cubicBezTo>
                  <a:pt x="258875" y="1002331"/>
                  <a:pt x="243210" y="1017996"/>
                  <a:pt x="223887" y="1017996"/>
                </a:cubicBezTo>
                <a:cubicBezTo>
                  <a:pt x="204564" y="1017996"/>
                  <a:pt x="188899" y="1002331"/>
                  <a:pt x="188899" y="983008"/>
                </a:cubicBezTo>
                <a:cubicBezTo>
                  <a:pt x="188899" y="963685"/>
                  <a:pt x="204564" y="948020"/>
                  <a:pt x="223887" y="948020"/>
                </a:cubicBezTo>
                <a:close/>
                <a:moveTo>
                  <a:pt x="34988" y="948020"/>
                </a:moveTo>
                <a:cubicBezTo>
                  <a:pt x="54311" y="948020"/>
                  <a:pt x="69976" y="963685"/>
                  <a:pt x="69976" y="983008"/>
                </a:cubicBezTo>
                <a:cubicBezTo>
                  <a:pt x="69976" y="1002331"/>
                  <a:pt x="54311" y="1017996"/>
                  <a:pt x="34988" y="1017996"/>
                </a:cubicBezTo>
                <a:cubicBezTo>
                  <a:pt x="15665" y="1017996"/>
                  <a:pt x="0" y="1002331"/>
                  <a:pt x="0" y="983008"/>
                </a:cubicBezTo>
                <a:cubicBezTo>
                  <a:pt x="0" y="963685"/>
                  <a:pt x="15665" y="948020"/>
                  <a:pt x="34988" y="948020"/>
                </a:cubicBezTo>
                <a:close/>
                <a:moveTo>
                  <a:pt x="223887" y="758416"/>
                </a:moveTo>
                <a:cubicBezTo>
                  <a:pt x="243210" y="758416"/>
                  <a:pt x="258875" y="774081"/>
                  <a:pt x="258875" y="793404"/>
                </a:cubicBezTo>
                <a:cubicBezTo>
                  <a:pt x="258875" y="812727"/>
                  <a:pt x="243210" y="828392"/>
                  <a:pt x="223887" y="828392"/>
                </a:cubicBezTo>
                <a:cubicBezTo>
                  <a:pt x="204564" y="828392"/>
                  <a:pt x="188899" y="812727"/>
                  <a:pt x="188899" y="793404"/>
                </a:cubicBezTo>
                <a:cubicBezTo>
                  <a:pt x="188899" y="774081"/>
                  <a:pt x="204564" y="758416"/>
                  <a:pt x="223887" y="758416"/>
                </a:cubicBezTo>
                <a:close/>
                <a:moveTo>
                  <a:pt x="34988" y="758416"/>
                </a:moveTo>
                <a:cubicBezTo>
                  <a:pt x="54311" y="758416"/>
                  <a:pt x="69976" y="774081"/>
                  <a:pt x="69976" y="793404"/>
                </a:cubicBezTo>
                <a:cubicBezTo>
                  <a:pt x="69976" y="812727"/>
                  <a:pt x="54311" y="828392"/>
                  <a:pt x="34988" y="828392"/>
                </a:cubicBezTo>
                <a:cubicBezTo>
                  <a:pt x="15665" y="828392"/>
                  <a:pt x="0" y="812727"/>
                  <a:pt x="0" y="793404"/>
                </a:cubicBezTo>
                <a:cubicBezTo>
                  <a:pt x="0" y="774081"/>
                  <a:pt x="15665" y="758416"/>
                  <a:pt x="34988" y="758416"/>
                </a:cubicBezTo>
                <a:close/>
                <a:moveTo>
                  <a:pt x="223887" y="568812"/>
                </a:moveTo>
                <a:cubicBezTo>
                  <a:pt x="243210" y="568812"/>
                  <a:pt x="258875" y="584477"/>
                  <a:pt x="258875" y="603800"/>
                </a:cubicBezTo>
                <a:cubicBezTo>
                  <a:pt x="258875" y="623123"/>
                  <a:pt x="243210" y="638788"/>
                  <a:pt x="223887" y="638788"/>
                </a:cubicBezTo>
                <a:cubicBezTo>
                  <a:pt x="204564" y="638788"/>
                  <a:pt x="188899" y="623123"/>
                  <a:pt x="188899" y="603800"/>
                </a:cubicBezTo>
                <a:cubicBezTo>
                  <a:pt x="188899" y="584477"/>
                  <a:pt x="204564" y="568812"/>
                  <a:pt x="223887" y="568812"/>
                </a:cubicBezTo>
                <a:close/>
                <a:moveTo>
                  <a:pt x="34988" y="568812"/>
                </a:moveTo>
                <a:cubicBezTo>
                  <a:pt x="54311" y="568812"/>
                  <a:pt x="69976" y="584477"/>
                  <a:pt x="69976" y="603800"/>
                </a:cubicBezTo>
                <a:cubicBezTo>
                  <a:pt x="69976" y="623123"/>
                  <a:pt x="54311" y="638788"/>
                  <a:pt x="34988" y="638788"/>
                </a:cubicBezTo>
                <a:cubicBezTo>
                  <a:pt x="15665" y="638788"/>
                  <a:pt x="0" y="623123"/>
                  <a:pt x="0" y="603800"/>
                </a:cubicBezTo>
                <a:cubicBezTo>
                  <a:pt x="0" y="584477"/>
                  <a:pt x="15665" y="568812"/>
                  <a:pt x="34988" y="568812"/>
                </a:cubicBezTo>
                <a:close/>
                <a:moveTo>
                  <a:pt x="223887" y="379208"/>
                </a:moveTo>
                <a:cubicBezTo>
                  <a:pt x="243210" y="379208"/>
                  <a:pt x="258875" y="394873"/>
                  <a:pt x="258875" y="414196"/>
                </a:cubicBezTo>
                <a:cubicBezTo>
                  <a:pt x="258875" y="433519"/>
                  <a:pt x="243210" y="449184"/>
                  <a:pt x="223887" y="449184"/>
                </a:cubicBezTo>
                <a:cubicBezTo>
                  <a:pt x="204564" y="449184"/>
                  <a:pt x="188899" y="433519"/>
                  <a:pt x="188899" y="414196"/>
                </a:cubicBezTo>
                <a:cubicBezTo>
                  <a:pt x="188899" y="394873"/>
                  <a:pt x="204564" y="379208"/>
                  <a:pt x="223887" y="379208"/>
                </a:cubicBezTo>
                <a:close/>
                <a:moveTo>
                  <a:pt x="34988" y="379208"/>
                </a:moveTo>
                <a:cubicBezTo>
                  <a:pt x="54311" y="379208"/>
                  <a:pt x="69976" y="394873"/>
                  <a:pt x="69976" y="414196"/>
                </a:cubicBezTo>
                <a:cubicBezTo>
                  <a:pt x="69976" y="433519"/>
                  <a:pt x="54311" y="449184"/>
                  <a:pt x="34988" y="449184"/>
                </a:cubicBezTo>
                <a:cubicBezTo>
                  <a:pt x="15665" y="449184"/>
                  <a:pt x="0" y="433519"/>
                  <a:pt x="0" y="414196"/>
                </a:cubicBezTo>
                <a:cubicBezTo>
                  <a:pt x="0" y="394873"/>
                  <a:pt x="15665" y="379208"/>
                  <a:pt x="34988" y="379208"/>
                </a:cubicBezTo>
                <a:close/>
                <a:moveTo>
                  <a:pt x="223887" y="189604"/>
                </a:moveTo>
                <a:cubicBezTo>
                  <a:pt x="243210" y="189604"/>
                  <a:pt x="258875" y="205269"/>
                  <a:pt x="258875" y="224592"/>
                </a:cubicBezTo>
                <a:cubicBezTo>
                  <a:pt x="258875" y="243915"/>
                  <a:pt x="243210" y="259580"/>
                  <a:pt x="223887" y="259580"/>
                </a:cubicBezTo>
                <a:cubicBezTo>
                  <a:pt x="204564" y="259580"/>
                  <a:pt x="188899" y="243915"/>
                  <a:pt x="188899" y="224592"/>
                </a:cubicBezTo>
                <a:cubicBezTo>
                  <a:pt x="188899" y="205269"/>
                  <a:pt x="204564" y="189604"/>
                  <a:pt x="223887" y="189604"/>
                </a:cubicBezTo>
                <a:close/>
                <a:moveTo>
                  <a:pt x="34988" y="189604"/>
                </a:moveTo>
                <a:cubicBezTo>
                  <a:pt x="54311" y="189604"/>
                  <a:pt x="69976" y="205269"/>
                  <a:pt x="69976" y="224592"/>
                </a:cubicBezTo>
                <a:cubicBezTo>
                  <a:pt x="69976" y="243915"/>
                  <a:pt x="54311" y="259580"/>
                  <a:pt x="34988" y="259580"/>
                </a:cubicBezTo>
                <a:cubicBezTo>
                  <a:pt x="15665" y="259580"/>
                  <a:pt x="0" y="243915"/>
                  <a:pt x="0" y="224592"/>
                </a:cubicBezTo>
                <a:cubicBezTo>
                  <a:pt x="0" y="205269"/>
                  <a:pt x="15665" y="189604"/>
                  <a:pt x="34988" y="189604"/>
                </a:cubicBezTo>
                <a:close/>
                <a:moveTo>
                  <a:pt x="223887" y="0"/>
                </a:moveTo>
                <a:cubicBezTo>
                  <a:pt x="243210" y="0"/>
                  <a:pt x="258875" y="15665"/>
                  <a:pt x="258875" y="34988"/>
                </a:cubicBezTo>
                <a:cubicBezTo>
                  <a:pt x="258875" y="54311"/>
                  <a:pt x="243210" y="69976"/>
                  <a:pt x="223887" y="69976"/>
                </a:cubicBezTo>
                <a:cubicBezTo>
                  <a:pt x="204564" y="69976"/>
                  <a:pt x="188899" y="54311"/>
                  <a:pt x="188899" y="34988"/>
                </a:cubicBezTo>
                <a:cubicBezTo>
                  <a:pt x="188899" y="15665"/>
                  <a:pt x="204564" y="0"/>
                  <a:pt x="223887" y="0"/>
                </a:cubicBezTo>
                <a:close/>
                <a:moveTo>
                  <a:pt x="34988" y="0"/>
                </a:moveTo>
                <a:cubicBezTo>
                  <a:pt x="54311" y="0"/>
                  <a:pt x="69976" y="15665"/>
                  <a:pt x="69976" y="34988"/>
                </a:cubicBezTo>
                <a:cubicBezTo>
                  <a:pt x="69976" y="54311"/>
                  <a:pt x="54311" y="69976"/>
                  <a:pt x="34988" y="69976"/>
                </a:cubicBezTo>
                <a:cubicBezTo>
                  <a:pt x="15665" y="69976"/>
                  <a:pt x="0" y="54311"/>
                  <a:pt x="0" y="34988"/>
                </a:cubicBezTo>
                <a:cubicBezTo>
                  <a:pt x="0" y="15665"/>
                  <a:pt x="15665" y="0"/>
                  <a:pt x="34988" y="0"/>
                </a:cubicBezTo>
                <a:close/>
              </a:path>
            </a:pathLst>
          </a:custGeom>
          <a:gradFill>
            <a:gsLst>
              <a:gs pos="39000">
                <a:schemeClr val="accent1"/>
              </a:gs>
              <a:gs pos="100000">
                <a:schemeClr val="accent2"/>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421975" y="1138445"/>
            <a:ext cx="9348050" cy="923330"/>
          </a:xfrm>
          <a:prstGeom prst="rect">
            <a:avLst/>
          </a:prstGeom>
          <a:noFill/>
          <a:ln>
            <a:noFill/>
          </a:ln>
        </p:spPr>
        <p:txBody>
          <a:bodyPr vert="horz" wrap="square" lIns="91440" tIns="45720" rIns="91440" bIns="45720" rtlCol="0" anchor="t"/>
          <a:lstStyle/>
          <a:p>
            <a:pPr algn="l">
              <a:lnSpc>
                <a:spcPct val="110000"/>
              </a:lnSpc>
            </a:pPr>
            <a:r>
              <a:rPr kumimoji="1" lang="en-US" altLang="zh-CN" sz="5400">
                <a:ln w="12700">
                  <a:noFill/>
                </a:ln>
                <a:solidFill>
                  <a:srgbClr val="000000">
                    <a:alpha val="100000"/>
                  </a:srgbClr>
                </a:solidFill>
                <a:latin typeface="OPPOSans H"/>
                <a:ea typeface="OPPOSans H"/>
                <a:cs typeface="OPPOSans H"/>
              </a:rPr>
              <a:t>目 录</a:t>
            </a:r>
            <a:endParaRPr kumimoji="1" lang="zh-CN" altLang="en-US"/>
          </a:p>
        </p:txBody>
      </p:sp>
      <p:sp>
        <p:nvSpPr>
          <p:cNvPr id="6" name="标题 1"/>
          <p:cNvSpPr txBox="1"/>
          <p:nvPr/>
        </p:nvSpPr>
        <p:spPr>
          <a:xfrm>
            <a:off x="2874399" y="2871223"/>
            <a:ext cx="2084353" cy="2677773"/>
          </a:xfrm>
          <a:prstGeom prst="roundRect">
            <a:avLst>
              <a:gd name="adj" fmla="val 10000"/>
            </a:avLst>
          </a:prstGeom>
          <a:solidFill>
            <a:schemeClr val="bg1">
              <a:alpha val="50000"/>
            </a:schemeClr>
          </a:solidFill>
          <a:ln w="190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5053707" y="2871223"/>
            <a:ext cx="2084353" cy="2677773"/>
          </a:xfrm>
          <a:prstGeom prst="roundRect">
            <a:avLst>
              <a:gd name="adj" fmla="val 10000"/>
            </a:avLst>
          </a:prstGeom>
          <a:solidFill>
            <a:schemeClr val="bg1">
              <a:alpha val="50000"/>
            </a:schemeClr>
          </a:solidFill>
          <a:ln w="190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7233015" y="2871223"/>
            <a:ext cx="2084353" cy="2677773"/>
          </a:xfrm>
          <a:prstGeom prst="roundRect">
            <a:avLst>
              <a:gd name="adj" fmla="val 10000"/>
            </a:avLst>
          </a:prstGeom>
          <a:solidFill>
            <a:schemeClr val="bg1">
              <a:alpha val="50000"/>
            </a:schemeClr>
          </a:solidFill>
          <a:ln w="190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5400000">
            <a:off x="480228" y="690343"/>
            <a:ext cx="1084847" cy="1084847"/>
          </a:xfrm>
          <a:custGeom>
            <a:avLst/>
            <a:gdLst>
              <a:gd name="connsiteX0" fmla="*/ 0 w 4283380"/>
              <a:gd name="connsiteY0" fmla="*/ 2141690 h 4283380"/>
              <a:gd name="connsiteX1" fmla="*/ 1523974 w 4283380"/>
              <a:gd name="connsiteY1" fmla="*/ 2085543 h 4283380"/>
              <a:gd name="connsiteX2" fmla="*/ 1586907 w 4283380"/>
              <a:gd name="connsiteY2" fmla="*/ 2061969 h 4283380"/>
              <a:gd name="connsiteX3" fmla="*/ 2026513 w 4283380"/>
              <a:gd name="connsiteY3" fmla="*/ 1645342 h 4283380"/>
              <a:gd name="connsiteX4" fmla="*/ 2085890 w 4283380"/>
              <a:gd name="connsiteY4" fmla="*/ 1514565 h 4283380"/>
              <a:gd name="connsiteX5" fmla="*/ 2141691 w 4283380"/>
              <a:gd name="connsiteY5" fmla="*/ 0 h 4283380"/>
              <a:gd name="connsiteX6" fmla="*/ 2197123 w 4283380"/>
              <a:gd name="connsiteY6" fmla="*/ 1504558 h 4283380"/>
              <a:gd name="connsiteX7" fmla="*/ 2256868 w 4283380"/>
              <a:gd name="connsiteY7" fmla="*/ 1636147 h 4283380"/>
              <a:gd name="connsiteX8" fmla="*/ 2696474 w 4283380"/>
              <a:gd name="connsiteY8" fmla="*/ 2052774 h 4283380"/>
              <a:gd name="connsiteX9" fmla="*/ 2786632 w 4283380"/>
              <a:gd name="connsiteY9" fmla="*/ 2086546 h 4283380"/>
              <a:gd name="connsiteX10" fmla="*/ 4283380 w 4283380"/>
              <a:gd name="connsiteY10" fmla="*/ 2141691 h 4283380"/>
              <a:gd name="connsiteX11" fmla="*/ 2759406 w 4283380"/>
              <a:gd name="connsiteY11" fmla="*/ 2197838 h 4283380"/>
              <a:gd name="connsiteX12" fmla="*/ 2696474 w 4283380"/>
              <a:gd name="connsiteY12" fmla="*/ 2221412 h 4283380"/>
              <a:gd name="connsiteX13" fmla="*/ 2256868 w 4283380"/>
              <a:gd name="connsiteY13" fmla="*/ 2638038 h 4283380"/>
              <a:gd name="connsiteX14" fmla="*/ 2197491 w 4283380"/>
              <a:gd name="connsiteY14" fmla="*/ 2768816 h 4283380"/>
              <a:gd name="connsiteX15" fmla="*/ 2141690 w 4283380"/>
              <a:gd name="connsiteY15" fmla="*/ 4283380 h 4283380"/>
              <a:gd name="connsiteX16" fmla="*/ 2086258 w 4283380"/>
              <a:gd name="connsiteY16" fmla="*/ 2778823 h 4283380"/>
              <a:gd name="connsiteX17" fmla="*/ 2026513 w 4283380"/>
              <a:gd name="connsiteY17" fmla="*/ 2647233 h 4283380"/>
              <a:gd name="connsiteX18" fmla="*/ 1586907 w 4283380"/>
              <a:gd name="connsiteY18" fmla="*/ 2230607 h 4283380"/>
              <a:gd name="connsiteX19" fmla="*/ 1496750 w 4283380"/>
              <a:gd name="connsiteY19" fmla="*/ 2196835 h 4283380"/>
            </a:gdLst>
            <a:ahLst/>
            <a:cxnLst/>
            <a:rect l="l" t="t" r="r" b="b"/>
            <a:pathLst>
              <a:path w="4283380" h="4283380">
                <a:moveTo>
                  <a:pt x="0" y="2141690"/>
                </a:moveTo>
                <a:lnTo>
                  <a:pt x="1523974" y="2085543"/>
                </a:lnTo>
                <a:lnTo>
                  <a:pt x="1586907" y="2061969"/>
                </a:lnTo>
                <a:cubicBezTo>
                  <a:pt x="1771977" y="1974608"/>
                  <a:pt x="1925906" y="1828013"/>
                  <a:pt x="2026513" y="1645342"/>
                </a:cubicBezTo>
                <a:lnTo>
                  <a:pt x="2085890" y="1514565"/>
                </a:lnTo>
                <a:lnTo>
                  <a:pt x="2141691" y="0"/>
                </a:lnTo>
                <a:lnTo>
                  <a:pt x="2197123" y="1504558"/>
                </a:lnTo>
                <a:lnTo>
                  <a:pt x="2256868" y="1636147"/>
                </a:lnTo>
                <a:cubicBezTo>
                  <a:pt x="2357475" y="1818818"/>
                  <a:pt x="2511404" y="1965413"/>
                  <a:pt x="2696474" y="2052774"/>
                </a:cubicBezTo>
                <a:lnTo>
                  <a:pt x="2786632" y="2086546"/>
                </a:lnTo>
                <a:lnTo>
                  <a:pt x="4283380" y="2141691"/>
                </a:lnTo>
                <a:lnTo>
                  <a:pt x="2759406" y="2197838"/>
                </a:lnTo>
                <a:lnTo>
                  <a:pt x="2696474" y="2221412"/>
                </a:lnTo>
                <a:cubicBezTo>
                  <a:pt x="2511404" y="2308773"/>
                  <a:pt x="2357475" y="2455368"/>
                  <a:pt x="2256868" y="2638038"/>
                </a:cubicBezTo>
                <a:lnTo>
                  <a:pt x="2197491" y="2768816"/>
                </a:lnTo>
                <a:lnTo>
                  <a:pt x="2141690" y="4283380"/>
                </a:lnTo>
                <a:lnTo>
                  <a:pt x="2086258" y="2778823"/>
                </a:lnTo>
                <a:lnTo>
                  <a:pt x="2026513" y="2647233"/>
                </a:lnTo>
                <a:cubicBezTo>
                  <a:pt x="1925906" y="2464563"/>
                  <a:pt x="1771977" y="2317968"/>
                  <a:pt x="1586907" y="2230607"/>
                </a:cubicBezTo>
                <a:lnTo>
                  <a:pt x="1496750" y="2196835"/>
                </a:ln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5400000">
            <a:off x="5240742" y="1641534"/>
            <a:ext cx="635568" cy="635568"/>
          </a:xfrm>
          <a:custGeom>
            <a:avLst/>
            <a:gdLst>
              <a:gd name="connsiteX0" fmla="*/ 0 w 4283380"/>
              <a:gd name="connsiteY0" fmla="*/ 2141690 h 4283380"/>
              <a:gd name="connsiteX1" fmla="*/ 1523974 w 4283380"/>
              <a:gd name="connsiteY1" fmla="*/ 2085543 h 4283380"/>
              <a:gd name="connsiteX2" fmla="*/ 1586907 w 4283380"/>
              <a:gd name="connsiteY2" fmla="*/ 2061969 h 4283380"/>
              <a:gd name="connsiteX3" fmla="*/ 2026513 w 4283380"/>
              <a:gd name="connsiteY3" fmla="*/ 1645342 h 4283380"/>
              <a:gd name="connsiteX4" fmla="*/ 2085890 w 4283380"/>
              <a:gd name="connsiteY4" fmla="*/ 1514565 h 4283380"/>
              <a:gd name="connsiteX5" fmla="*/ 2141691 w 4283380"/>
              <a:gd name="connsiteY5" fmla="*/ 0 h 4283380"/>
              <a:gd name="connsiteX6" fmla="*/ 2197123 w 4283380"/>
              <a:gd name="connsiteY6" fmla="*/ 1504558 h 4283380"/>
              <a:gd name="connsiteX7" fmla="*/ 2256868 w 4283380"/>
              <a:gd name="connsiteY7" fmla="*/ 1636147 h 4283380"/>
              <a:gd name="connsiteX8" fmla="*/ 2696474 w 4283380"/>
              <a:gd name="connsiteY8" fmla="*/ 2052774 h 4283380"/>
              <a:gd name="connsiteX9" fmla="*/ 2786632 w 4283380"/>
              <a:gd name="connsiteY9" fmla="*/ 2086546 h 4283380"/>
              <a:gd name="connsiteX10" fmla="*/ 4283380 w 4283380"/>
              <a:gd name="connsiteY10" fmla="*/ 2141691 h 4283380"/>
              <a:gd name="connsiteX11" fmla="*/ 2759406 w 4283380"/>
              <a:gd name="connsiteY11" fmla="*/ 2197838 h 4283380"/>
              <a:gd name="connsiteX12" fmla="*/ 2696474 w 4283380"/>
              <a:gd name="connsiteY12" fmla="*/ 2221412 h 4283380"/>
              <a:gd name="connsiteX13" fmla="*/ 2256868 w 4283380"/>
              <a:gd name="connsiteY13" fmla="*/ 2638038 h 4283380"/>
              <a:gd name="connsiteX14" fmla="*/ 2197491 w 4283380"/>
              <a:gd name="connsiteY14" fmla="*/ 2768816 h 4283380"/>
              <a:gd name="connsiteX15" fmla="*/ 2141690 w 4283380"/>
              <a:gd name="connsiteY15" fmla="*/ 4283380 h 4283380"/>
              <a:gd name="connsiteX16" fmla="*/ 2086258 w 4283380"/>
              <a:gd name="connsiteY16" fmla="*/ 2778823 h 4283380"/>
              <a:gd name="connsiteX17" fmla="*/ 2026513 w 4283380"/>
              <a:gd name="connsiteY17" fmla="*/ 2647233 h 4283380"/>
              <a:gd name="connsiteX18" fmla="*/ 1586907 w 4283380"/>
              <a:gd name="connsiteY18" fmla="*/ 2230607 h 4283380"/>
              <a:gd name="connsiteX19" fmla="*/ 1496750 w 4283380"/>
              <a:gd name="connsiteY19" fmla="*/ 2196835 h 4283380"/>
            </a:gdLst>
            <a:ahLst/>
            <a:cxnLst/>
            <a:rect l="l" t="t" r="r" b="b"/>
            <a:pathLst>
              <a:path w="4283380" h="4283380">
                <a:moveTo>
                  <a:pt x="0" y="2141690"/>
                </a:moveTo>
                <a:lnTo>
                  <a:pt x="1523974" y="2085543"/>
                </a:lnTo>
                <a:lnTo>
                  <a:pt x="1586907" y="2061969"/>
                </a:lnTo>
                <a:cubicBezTo>
                  <a:pt x="1771977" y="1974608"/>
                  <a:pt x="1925906" y="1828013"/>
                  <a:pt x="2026513" y="1645342"/>
                </a:cubicBezTo>
                <a:lnTo>
                  <a:pt x="2085890" y="1514565"/>
                </a:lnTo>
                <a:lnTo>
                  <a:pt x="2141691" y="0"/>
                </a:lnTo>
                <a:lnTo>
                  <a:pt x="2197123" y="1504558"/>
                </a:lnTo>
                <a:lnTo>
                  <a:pt x="2256868" y="1636147"/>
                </a:lnTo>
                <a:cubicBezTo>
                  <a:pt x="2357475" y="1818818"/>
                  <a:pt x="2511404" y="1965413"/>
                  <a:pt x="2696474" y="2052774"/>
                </a:cubicBezTo>
                <a:lnTo>
                  <a:pt x="2786632" y="2086546"/>
                </a:lnTo>
                <a:lnTo>
                  <a:pt x="4283380" y="2141691"/>
                </a:lnTo>
                <a:lnTo>
                  <a:pt x="2759406" y="2197838"/>
                </a:lnTo>
                <a:lnTo>
                  <a:pt x="2696474" y="2221412"/>
                </a:lnTo>
                <a:cubicBezTo>
                  <a:pt x="2511404" y="2308773"/>
                  <a:pt x="2357475" y="2455368"/>
                  <a:pt x="2256868" y="2638038"/>
                </a:cubicBezTo>
                <a:lnTo>
                  <a:pt x="2197491" y="2768816"/>
                </a:lnTo>
                <a:lnTo>
                  <a:pt x="2141690" y="4283380"/>
                </a:lnTo>
                <a:lnTo>
                  <a:pt x="2086258" y="2778823"/>
                </a:lnTo>
                <a:lnTo>
                  <a:pt x="2026513" y="2647233"/>
                </a:lnTo>
                <a:cubicBezTo>
                  <a:pt x="1925906" y="2464563"/>
                  <a:pt x="1771977" y="2317968"/>
                  <a:pt x="1586907" y="2230607"/>
                </a:cubicBezTo>
                <a:lnTo>
                  <a:pt x="1496750" y="2196835"/>
                </a:ln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3556302" y="3167460"/>
            <a:ext cx="720546" cy="720546"/>
          </a:xfrm>
          <a:prstGeom prst="ellipse">
            <a:avLst/>
          </a:prstGeom>
          <a:gradFill>
            <a:gsLst>
              <a:gs pos="29000">
                <a:schemeClr val="accent2"/>
              </a:gs>
              <a:gs pos="65000">
                <a:schemeClr val="accent1"/>
              </a:gs>
            </a:gsLst>
            <a:path path="circle">
              <a:fillToRect r="100000" b="100000"/>
            </a:path>
            <a:tileRect l="-100000" t="-10000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3514517" y="3296901"/>
            <a:ext cx="804117" cy="461665"/>
          </a:xfrm>
          <a:prstGeom prst="rect">
            <a:avLst/>
          </a:prstGeom>
          <a:noFill/>
          <a:ln>
            <a:noFill/>
          </a:ln>
        </p:spPr>
        <p:txBody>
          <a:bodyPr vert="horz" wrap="square" lIns="91440" tIns="45720" rIns="91440" bIns="45720" rtlCol="0" anchor="t"/>
          <a:lstStyle/>
          <a:p>
            <a:pPr algn="ctr">
              <a:lnSpc>
                <a:spcPct val="110000"/>
              </a:lnSpc>
            </a:pPr>
            <a:r>
              <a:rPr kumimoji="1" lang="en-US" altLang="zh-CN" sz="2400">
                <a:ln w="12700">
                  <a:noFill/>
                </a:ln>
                <a:solidFill>
                  <a:srgbClr val="FFFFFF">
                    <a:alpha val="100000"/>
                  </a:srgbClr>
                </a:solidFill>
                <a:latin typeface="OPPOSans H"/>
                <a:ea typeface="OPPOSans H"/>
                <a:cs typeface="OPPOSans H"/>
              </a:rPr>
              <a:t>01</a:t>
            </a:r>
            <a:endParaRPr kumimoji="1" lang="zh-CN" altLang="en-US"/>
          </a:p>
        </p:txBody>
      </p:sp>
      <p:sp>
        <p:nvSpPr>
          <p:cNvPr id="13" name="标题 1"/>
          <p:cNvSpPr txBox="1"/>
          <p:nvPr/>
        </p:nvSpPr>
        <p:spPr>
          <a:xfrm>
            <a:off x="5735610" y="3167460"/>
            <a:ext cx="720546" cy="720546"/>
          </a:xfrm>
          <a:prstGeom prst="ellipse">
            <a:avLst/>
          </a:prstGeom>
          <a:gradFill>
            <a:gsLst>
              <a:gs pos="29000">
                <a:schemeClr val="accent2"/>
              </a:gs>
              <a:gs pos="65000">
                <a:schemeClr val="accent1"/>
              </a:gs>
            </a:gsLst>
            <a:path path="circle">
              <a:fillToRect r="100000" b="100000"/>
            </a:path>
            <a:tileRect l="-100000" t="-10000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5693825" y="3296901"/>
            <a:ext cx="804117" cy="461665"/>
          </a:xfrm>
          <a:prstGeom prst="rect">
            <a:avLst/>
          </a:prstGeom>
          <a:noFill/>
          <a:ln>
            <a:noFill/>
          </a:ln>
        </p:spPr>
        <p:txBody>
          <a:bodyPr vert="horz" wrap="square" lIns="91440" tIns="45720" rIns="91440" bIns="45720" rtlCol="0" anchor="t"/>
          <a:lstStyle/>
          <a:p>
            <a:pPr algn="ctr">
              <a:lnSpc>
                <a:spcPct val="110000"/>
              </a:lnSpc>
            </a:pPr>
            <a:r>
              <a:rPr kumimoji="1" lang="en-US" altLang="zh-CN" sz="2400">
                <a:ln w="12700">
                  <a:noFill/>
                </a:ln>
                <a:solidFill>
                  <a:srgbClr val="FFFFFF">
                    <a:alpha val="100000"/>
                  </a:srgbClr>
                </a:solidFill>
                <a:latin typeface="OPPOSans H"/>
                <a:ea typeface="OPPOSans H"/>
                <a:cs typeface="OPPOSans H"/>
              </a:rPr>
              <a:t>02</a:t>
            </a:r>
            <a:endParaRPr kumimoji="1" lang="zh-CN" altLang="en-US"/>
          </a:p>
        </p:txBody>
      </p:sp>
      <p:sp>
        <p:nvSpPr>
          <p:cNvPr id="15" name="标题 1"/>
          <p:cNvSpPr txBox="1"/>
          <p:nvPr/>
        </p:nvSpPr>
        <p:spPr>
          <a:xfrm>
            <a:off x="2874398" y="4136128"/>
            <a:ext cx="2084353" cy="1412868"/>
          </a:xfrm>
          <a:prstGeom prst="rect">
            <a:avLst/>
          </a:prstGeom>
          <a:noFill/>
          <a:ln>
            <a:noFill/>
          </a:ln>
        </p:spPr>
        <p:txBody>
          <a:bodyPr vert="horz" wrap="square" lIns="91440" tIns="45720" rIns="91440" bIns="45720" rtlCol="0" anchor="t"/>
          <a:lstStyle/>
          <a:p>
            <a:pPr algn="ctr">
              <a:lnSpc>
                <a:spcPct val="130000"/>
              </a:lnSpc>
            </a:pPr>
            <a:r>
              <a:rPr kumimoji="1" lang="en-US" altLang="zh-CN" sz="2000">
                <a:ln w="12700">
                  <a:noFill/>
                </a:ln>
                <a:solidFill>
                  <a:srgbClr val="262626">
                    <a:alpha val="100000"/>
                  </a:srgbClr>
                </a:solidFill>
                <a:latin typeface="OPPOSans H"/>
                <a:ea typeface="OPPOSans H"/>
                <a:cs typeface="OPPOSans H"/>
              </a:rPr>
              <a:t>一、动真碰硬，坚持党性党风党纪一起抓</a:t>
            </a:r>
            <a:endParaRPr kumimoji="1" lang="zh-CN" altLang="en-US"/>
          </a:p>
        </p:txBody>
      </p:sp>
      <p:sp>
        <p:nvSpPr>
          <p:cNvPr id="16" name="标题 1"/>
          <p:cNvSpPr txBox="1"/>
          <p:nvPr/>
        </p:nvSpPr>
        <p:spPr>
          <a:xfrm>
            <a:off x="5053706" y="4136128"/>
            <a:ext cx="2084353" cy="1412868"/>
          </a:xfrm>
          <a:prstGeom prst="rect">
            <a:avLst/>
          </a:prstGeom>
          <a:noFill/>
          <a:ln>
            <a:noFill/>
          </a:ln>
        </p:spPr>
        <p:txBody>
          <a:bodyPr vert="horz" wrap="square" lIns="91440" tIns="45720" rIns="91440" bIns="45720" rtlCol="0" anchor="t"/>
          <a:lstStyle/>
          <a:p>
            <a:pPr algn="ctr">
              <a:lnSpc>
                <a:spcPct val="130000"/>
              </a:lnSpc>
            </a:pPr>
            <a:r>
              <a:rPr kumimoji="1" lang="en-US" altLang="zh-CN" sz="2000">
                <a:ln w="12700">
                  <a:noFill/>
                </a:ln>
                <a:solidFill>
                  <a:srgbClr val="262626">
                    <a:alpha val="100000"/>
                  </a:srgbClr>
                </a:solidFill>
                <a:latin typeface="OPPOSans H"/>
                <a:ea typeface="OPPOSans H"/>
                <a:cs typeface="OPPOSans H"/>
              </a:rPr>
              <a:t>二、以上率下，彰显共产党人鲜明政治本色</a:t>
            </a:r>
            <a:endParaRPr kumimoji="1" lang="zh-CN" altLang="en-US"/>
          </a:p>
        </p:txBody>
      </p:sp>
      <p:sp>
        <p:nvSpPr>
          <p:cNvPr id="17" name="标题 1"/>
          <p:cNvSpPr txBox="1"/>
          <p:nvPr/>
        </p:nvSpPr>
        <p:spPr>
          <a:xfrm>
            <a:off x="7233013" y="4136128"/>
            <a:ext cx="2084353" cy="1412868"/>
          </a:xfrm>
          <a:prstGeom prst="rect">
            <a:avLst/>
          </a:prstGeom>
          <a:noFill/>
          <a:ln>
            <a:noFill/>
          </a:ln>
        </p:spPr>
        <p:txBody>
          <a:bodyPr vert="horz" wrap="square" lIns="91440" tIns="45720" rIns="91440" bIns="45720" rtlCol="0" anchor="t"/>
          <a:lstStyle/>
          <a:p>
            <a:pPr algn="ctr">
              <a:lnSpc>
                <a:spcPct val="130000"/>
              </a:lnSpc>
            </a:pPr>
            <a:r>
              <a:rPr kumimoji="1" lang="en-US" altLang="zh-CN" sz="2000">
                <a:ln w="12700">
                  <a:noFill/>
                </a:ln>
                <a:solidFill>
                  <a:srgbClr val="262626">
                    <a:alpha val="100000"/>
                  </a:srgbClr>
                </a:solidFill>
                <a:latin typeface="OPPOSans H"/>
                <a:ea typeface="OPPOSans H"/>
                <a:cs typeface="OPPOSans H"/>
              </a:rPr>
              <a:t>三、筑牢堤坝，以优良作风奋进新征程</a:t>
            </a:r>
            <a:endParaRPr kumimoji="1" lang="zh-CN" altLang="en-US"/>
          </a:p>
        </p:txBody>
      </p:sp>
      <p:sp>
        <p:nvSpPr>
          <p:cNvPr id="18" name="标题 1"/>
          <p:cNvSpPr txBox="1"/>
          <p:nvPr/>
        </p:nvSpPr>
        <p:spPr>
          <a:xfrm>
            <a:off x="7914918" y="3167460"/>
            <a:ext cx="720546" cy="720546"/>
          </a:xfrm>
          <a:prstGeom prst="ellipse">
            <a:avLst/>
          </a:prstGeom>
          <a:gradFill>
            <a:gsLst>
              <a:gs pos="29000">
                <a:schemeClr val="accent2"/>
              </a:gs>
              <a:gs pos="65000">
                <a:schemeClr val="accent1"/>
              </a:gs>
            </a:gsLst>
            <a:path path="circle">
              <a:fillToRect r="100000" b="100000"/>
            </a:path>
            <a:tileRect l="-100000" t="-10000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7873133" y="3296901"/>
            <a:ext cx="804117" cy="461665"/>
          </a:xfrm>
          <a:prstGeom prst="rect">
            <a:avLst/>
          </a:prstGeom>
          <a:noFill/>
          <a:ln>
            <a:noFill/>
          </a:ln>
        </p:spPr>
        <p:txBody>
          <a:bodyPr vert="horz" wrap="square" lIns="91440" tIns="45720" rIns="91440" bIns="45720" rtlCol="0" anchor="t"/>
          <a:lstStyle/>
          <a:p>
            <a:pPr algn="ctr">
              <a:lnSpc>
                <a:spcPct val="110000"/>
              </a:lnSpc>
            </a:pPr>
            <a:r>
              <a:rPr kumimoji="1" lang="en-US" altLang="zh-CN" sz="2400">
                <a:ln w="12700">
                  <a:noFill/>
                </a:ln>
                <a:solidFill>
                  <a:srgbClr val="FFFFFF">
                    <a:alpha val="100000"/>
                  </a:srgbClr>
                </a:solidFill>
                <a:latin typeface="OPPOSans H"/>
                <a:ea typeface="OPPOSans H"/>
                <a:cs typeface="OPPOSans H"/>
              </a:rPr>
              <a:t>03</a:t>
            </a:r>
            <a:endParaRPr kumimoji="1" lang="zh-CN" altLang="en-US"/>
          </a:p>
        </p:txBody>
      </p:sp>
      <p:sp>
        <p:nvSpPr>
          <p:cNvPr id="20" name="标题 1"/>
          <p:cNvSpPr txBox="1"/>
          <p:nvPr/>
        </p:nvSpPr>
        <p:spPr>
          <a:xfrm>
            <a:off x="9412319" y="4136128"/>
            <a:ext cx="2084356" cy="1412868"/>
          </a:xfrm>
          <a:prstGeom prst="rect">
            <a:avLst/>
          </a:prstGeom>
          <a:noFill/>
          <a:ln>
            <a:noFill/>
          </a:ln>
        </p:spPr>
        <p:txBody>
          <a:bodyPr vert="horz" wrap="square" lIns="91440" tIns="45720" rIns="91440" bIns="45720" rtlCol="0" anchor="t"/>
          <a:lstStyle/>
          <a:p>
            <a:pPr algn="ctr">
              <a:lnSpc>
                <a:spcPct val="130000"/>
              </a:lnSpc>
            </a:pPr>
            <a:endParaRPr kumimoji="1"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alphaModFix amt="35000"/>
          </a:blip>
          <a:srcRect/>
          <a:stretch>
            <a:fillRect/>
          </a:stretch>
        </p:blipFill>
        <p:spPr>
          <a:xfrm>
            <a:off x="0" y="0"/>
            <a:ext cx="12192000" cy="6858000"/>
          </a:xfrm>
          <a:prstGeom prst="rect">
            <a:avLst/>
          </a:prstGeom>
          <a:noFill/>
          <a:ln>
            <a:noFill/>
          </a:ln>
        </p:spPr>
      </p:pic>
      <p:pic>
        <p:nvPicPr>
          <p:cNvPr id="3" name="图片 2"/>
          <p:cNvPicPr>
            <a:picLocks noChangeAspect="1"/>
          </p:cNvPicPr>
          <p:nvPr/>
        </p:nvPicPr>
        <p:blipFill>
          <a:blip r:embed="rId3">
            <a:alphaModFix/>
          </a:blip>
          <a:srcRect/>
          <a:stretch>
            <a:fillRect/>
          </a:stretch>
        </p:blipFill>
        <p:spPr>
          <a:xfrm>
            <a:off x="0" y="0"/>
            <a:ext cx="12192000" cy="4495800"/>
          </a:xfrm>
          <a:prstGeom prst="rect">
            <a:avLst/>
          </a:prstGeom>
          <a:noFill/>
          <a:ln>
            <a:noFill/>
          </a:ln>
        </p:spPr>
      </p:pic>
      <p:sp>
        <p:nvSpPr>
          <p:cNvPr id="4" name="标题 1"/>
          <p:cNvSpPr txBox="1"/>
          <p:nvPr/>
        </p:nvSpPr>
        <p:spPr>
          <a:xfrm>
            <a:off x="9662795" y="779780"/>
            <a:ext cx="1811655" cy="22987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accent1"/>
          </a:solidFill>
          <a:ln w="9525" cap="flat">
            <a:noFill/>
            <a:miter/>
          </a:ln>
        </p:spPr>
        <p:txBody>
          <a:bodyPr vert="horz" wrap="square" lIns="91440" tIns="45720" rIns="91440" bIns="45720" rtlCol="0" anchor="ctr"/>
          <a:lstStyle/>
          <a:p>
            <a:pPr algn="l">
              <a:lnSpc>
                <a:spcPct val="110000"/>
              </a:lnSpc>
            </a:pPr>
            <a:endParaRPr kumimoji="1" lang="zh-CN" altLang="en-US"/>
          </a:p>
        </p:txBody>
      </p:sp>
      <p:pic>
        <p:nvPicPr>
          <p:cNvPr id="5" name="图片 4"/>
          <p:cNvPicPr>
            <a:picLocks noChangeAspect="1"/>
          </p:cNvPicPr>
          <p:nvPr/>
        </p:nvPicPr>
        <p:blipFill>
          <a:blip r:embed="rId4">
            <a:alphaModFix/>
          </a:blip>
          <a:srcRect/>
          <a:stretch>
            <a:fillRect/>
          </a:stretch>
        </p:blipFill>
        <p:spPr>
          <a:xfrm flipH="1">
            <a:off x="0" y="0"/>
            <a:ext cx="3556000" cy="2062883"/>
          </a:xfrm>
          <a:prstGeom prst="rect">
            <a:avLst/>
          </a:prstGeom>
          <a:noFill/>
          <a:ln>
            <a:noFill/>
          </a:ln>
        </p:spPr>
      </p:pic>
      <p:sp>
        <p:nvSpPr>
          <p:cNvPr id="6" name="标题 1"/>
          <p:cNvSpPr txBox="1"/>
          <p:nvPr/>
        </p:nvSpPr>
        <p:spPr>
          <a:xfrm>
            <a:off x="4577221" y="2432759"/>
            <a:ext cx="3016948" cy="616534"/>
          </a:xfrm>
          <a:custGeom>
            <a:avLst/>
            <a:gdLst>
              <a:gd name="connsiteX0" fmla="*/ 0 w 6185671"/>
              <a:gd name="connsiteY0" fmla="*/ 0 h 616534"/>
              <a:gd name="connsiteX1" fmla="*/ 2583485 w 6185671"/>
              <a:gd name="connsiteY1" fmla="*/ 0 h 616534"/>
              <a:gd name="connsiteX2" fmla="*/ 3602186 w 6185671"/>
              <a:gd name="connsiteY2" fmla="*/ 0 h 616534"/>
              <a:gd name="connsiteX3" fmla="*/ 6185671 w 6185671"/>
              <a:gd name="connsiteY3" fmla="*/ 0 h 616534"/>
              <a:gd name="connsiteX4" fmla="*/ 6155219 w 6185671"/>
              <a:gd name="connsiteY4" fmla="*/ 52093 h 616534"/>
              <a:gd name="connsiteX5" fmla="*/ 6070089 w 6185671"/>
              <a:gd name="connsiteY5" fmla="*/ 178299 h 616534"/>
              <a:gd name="connsiteX6" fmla="*/ 5831964 w 6185671"/>
              <a:gd name="connsiteY6" fmla="*/ 273549 h 616534"/>
              <a:gd name="connsiteX7" fmla="*/ 5736714 w 6185671"/>
              <a:gd name="connsiteY7" fmla="*/ 473574 h 616534"/>
              <a:gd name="connsiteX8" fmla="*/ 5412864 w 6185671"/>
              <a:gd name="connsiteY8" fmla="*/ 540249 h 616534"/>
              <a:gd name="connsiteX9" fmla="*/ 5364658 w 6185671"/>
              <a:gd name="connsiteY9" fmla="*/ 575270 h 616534"/>
              <a:gd name="connsiteX10" fmla="*/ 5315703 w 6185671"/>
              <a:gd name="connsiteY10" fmla="*/ 616534 h 616534"/>
              <a:gd name="connsiteX11" fmla="*/ 3602186 w 6185671"/>
              <a:gd name="connsiteY11" fmla="*/ 616534 h 616534"/>
              <a:gd name="connsiteX12" fmla="*/ 2583485 w 6185671"/>
              <a:gd name="connsiteY12" fmla="*/ 616534 h 616534"/>
              <a:gd name="connsiteX13" fmla="*/ 869968 w 6185671"/>
              <a:gd name="connsiteY13" fmla="*/ 616534 h 616534"/>
              <a:gd name="connsiteX14" fmla="*/ 821013 w 6185671"/>
              <a:gd name="connsiteY14" fmla="*/ 575270 h 616534"/>
              <a:gd name="connsiteX15" fmla="*/ 772807 w 6185671"/>
              <a:gd name="connsiteY15" fmla="*/ 540249 h 616534"/>
              <a:gd name="connsiteX16" fmla="*/ 448957 w 6185671"/>
              <a:gd name="connsiteY16" fmla="*/ 473574 h 616534"/>
              <a:gd name="connsiteX17" fmla="*/ 353707 w 6185671"/>
              <a:gd name="connsiteY17" fmla="*/ 273549 h 616534"/>
              <a:gd name="connsiteX18" fmla="*/ 115582 w 6185671"/>
              <a:gd name="connsiteY18" fmla="*/ 178299 h 616534"/>
              <a:gd name="connsiteX19" fmla="*/ 30452 w 6185671"/>
              <a:gd name="connsiteY19" fmla="*/ 52093 h 616534"/>
            </a:gdLst>
            <a:ahLst/>
            <a:cxnLst/>
            <a:rect l="l" t="t" r="r" b="b"/>
            <a:pathLst>
              <a:path w="6185671" h="616534">
                <a:moveTo>
                  <a:pt x="0" y="0"/>
                </a:moveTo>
                <a:lnTo>
                  <a:pt x="2583485" y="0"/>
                </a:lnTo>
                <a:lnTo>
                  <a:pt x="3602186" y="0"/>
                </a:lnTo>
                <a:lnTo>
                  <a:pt x="6185671" y="0"/>
                </a:lnTo>
                <a:lnTo>
                  <a:pt x="6155219" y="52093"/>
                </a:lnTo>
                <a:cubicBezTo>
                  <a:pt x="6124858" y="102099"/>
                  <a:pt x="6096283" y="144962"/>
                  <a:pt x="6070089" y="178299"/>
                </a:cubicBezTo>
                <a:cubicBezTo>
                  <a:pt x="5965314" y="311649"/>
                  <a:pt x="5887527" y="224336"/>
                  <a:pt x="5831964" y="273549"/>
                </a:cubicBezTo>
                <a:cubicBezTo>
                  <a:pt x="5776401" y="322762"/>
                  <a:pt x="5806564" y="429124"/>
                  <a:pt x="5736714" y="473574"/>
                </a:cubicBezTo>
                <a:cubicBezTo>
                  <a:pt x="5666864" y="518024"/>
                  <a:pt x="5538277" y="457699"/>
                  <a:pt x="5412864" y="540249"/>
                </a:cubicBezTo>
                <a:cubicBezTo>
                  <a:pt x="5397188" y="550568"/>
                  <a:pt x="5381102" y="562300"/>
                  <a:pt x="5364658" y="575270"/>
                </a:cubicBezTo>
                <a:lnTo>
                  <a:pt x="5315703" y="616534"/>
                </a:lnTo>
                <a:lnTo>
                  <a:pt x="3602186" y="616534"/>
                </a:lnTo>
                <a:lnTo>
                  <a:pt x="2583485" y="616534"/>
                </a:lnTo>
                <a:lnTo>
                  <a:pt x="869968" y="616534"/>
                </a:lnTo>
                <a:lnTo>
                  <a:pt x="821013" y="575270"/>
                </a:lnTo>
                <a:cubicBezTo>
                  <a:pt x="804569" y="562300"/>
                  <a:pt x="788483" y="550568"/>
                  <a:pt x="772807" y="540249"/>
                </a:cubicBezTo>
                <a:cubicBezTo>
                  <a:pt x="647394" y="457699"/>
                  <a:pt x="518807" y="518024"/>
                  <a:pt x="448957" y="473574"/>
                </a:cubicBezTo>
                <a:cubicBezTo>
                  <a:pt x="379107" y="429124"/>
                  <a:pt x="409270" y="322762"/>
                  <a:pt x="353707" y="273549"/>
                </a:cubicBezTo>
                <a:cubicBezTo>
                  <a:pt x="298144" y="224336"/>
                  <a:pt x="220357" y="311649"/>
                  <a:pt x="115582" y="178299"/>
                </a:cubicBezTo>
                <a:cubicBezTo>
                  <a:pt x="89388" y="144962"/>
                  <a:pt x="60813" y="102099"/>
                  <a:pt x="30452" y="52093"/>
                </a:cubicBezTo>
                <a:close/>
              </a:path>
            </a:pathLst>
          </a:custGeom>
          <a:solidFill>
            <a:schemeClr val="accent1"/>
          </a:solidFill>
          <a:ln w="5320" cap="flat">
            <a:noFill/>
            <a:miter/>
          </a:ln>
        </p:spPr>
        <p:txBody>
          <a:bodyPr vert="horz" wrap="square" lIns="91440" tIns="45720" rIns="91440" bIns="45720" rtlCol="0" anchor="ctr"/>
          <a:lstStyle/>
          <a:p>
            <a:pPr algn="l">
              <a:lnSpc>
                <a:spcPct val="110000"/>
              </a:lnSpc>
            </a:pPr>
            <a:endParaRPr kumimoji="1" lang="zh-CN" altLang="en-US"/>
          </a:p>
        </p:txBody>
      </p:sp>
      <p:pic>
        <p:nvPicPr>
          <p:cNvPr id="7" name="图片 6"/>
          <p:cNvPicPr>
            <a:picLocks noChangeAspect="1"/>
          </p:cNvPicPr>
          <p:nvPr/>
        </p:nvPicPr>
        <p:blipFill>
          <a:blip r:embed="rId5">
            <a:alphaModFix/>
          </a:blip>
          <a:srcRect/>
          <a:stretch>
            <a:fillRect/>
          </a:stretch>
        </p:blipFill>
        <p:spPr>
          <a:xfrm>
            <a:off x="838200" y="4638572"/>
            <a:ext cx="10007600" cy="1965038"/>
          </a:xfrm>
          <a:prstGeom prst="rect">
            <a:avLst/>
          </a:prstGeom>
          <a:noFill/>
          <a:ln>
            <a:noFill/>
          </a:ln>
        </p:spPr>
      </p:pic>
      <p:sp>
        <p:nvSpPr>
          <p:cNvPr id="8" name="标题 1"/>
          <p:cNvSpPr txBox="1"/>
          <p:nvPr/>
        </p:nvSpPr>
        <p:spPr>
          <a:xfrm>
            <a:off x="2714230" y="4729924"/>
            <a:ext cx="6464300" cy="975166"/>
          </a:xfrm>
          <a:custGeom>
            <a:avLst/>
            <a:gdLst>
              <a:gd name="connsiteX0" fmla="*/ 12164764 w 12192000"/>
              <a:gd name="connsiteY0" fmla="*/ 1807973 h 1839213"/>
              <a:gd name="connsiteX1" fmla="*/ 12164764 w 12192000"/>
              <a:gd name="connsiteY1" fmla="*/ 1776732 h 1839213"/>
              <a:gd name="connsiteX2" fmla="*/ 12141533 w 12192000"/>
              <a:gd name="connsiteY2" fmla="*/ 1776732 h 1839213"/>
              <a:gd name="connsiteX3" fmla="*/ 12141533 w 12192000"/>
              <a:gd name="connsiteY3" fmla="*/ 1765517 h 1839213"/>
              <a:gd name="connsiteX4" fmla="*/ 12119105 w 12192000"/>
              <a:gd name="connsiteY4" fmla="*/ 1754302 h 1839213"/>
              <a:gd name="connsiteX5" fmla="*/ 12020575 w 12192000"/>
              <a:gd name="connsiteY5" fmla="*/ 1754302 h 1839213"/>
              <a:gd name="connsiteX6" fmla="*/ 12020575 w 12192000"/>
              <a:gd name="connsiteY6" fmla="*/ 1711847 h 1839213"/>
              <a:gd name="connsiteX7" fmla="*/ 12022178 w 12192000"/>
              <a:gd name="connsiteY7" fmla="*/ 1709443 h 1839213"/>
              <a:gd name="connsiteX8" fmla="*/ 12022178 w 12192000"/>
              <a:gd name="connsiteY8" fmla="*/ 1697428 h 1839213"/>
              <a:gd name="connsiteX9" fmla="*/ 12048612 w 12192000"/>
              <a:gd name="connsiteY9" fmla="*/ 1690218 h 1839213"/>
              <a:gd name="connsiteX10" fmla="*/ 12048612 w 12192000"/>
              <a:gd name="connsiteY10" fmla="*/ 1685412 h 1839213"/>
              <a:gd name="connsiteX11" fmla="*/ 12027784 w 12192000"/>
              <a:gd name="connsiteY11" fmla="*/ 1672595 h 1839213"/>
              <a:gd name="connsiteX12" fmla="*/ 12001349 w 12192000"/>
              <a:gd name="connsiteY12" fmla="*/ 1661380 h 1839213"/>
              <a:gd name="connsiteX13" fmla="*/ 12001349 w 12192000"/>
              <a:gd name="connsiteY13" fmla="*/ 1654171 h 1839213"/>
              <a:gd name="connsiteX14" fmla="*/ 11998146 w 12192000"/>
              <a:gd name="connsiteY14" fmla="*/ 1651768 h 1839213"/>
              <a:gd name="connsiteX15" fmla="*/ 11998146 w 12192000"/>
              <a:gd name="connsiteY15" fmla="*/ 1642956 h 1839213"/>
              <a:gd name="connsiteX16" fmla="*/ 12022978 w 12192000"/>
              <a:gd name="connsiteY16" fmla="*/ 1629338 h 1839213"/>
              <a:gd name="connsiteX17" fmla="*/ 12024580 w 12192000"/>
              <a:gd name="connsiteY17" fmla="*/ 1618124 h 1839213"/>
              <a:gd name="connsiteX18" fmla="*/ 11997344 w 12192000"/>
              <a:gd name="connsiteY18" fmla="*/ 1605307 h 1839213"/>
              <a:gd name="connsiteX19" fmla="*/ 11965302 w 12192000"/>
              <a:gd name="connsiteY19" fmla="*/ 1591689 h 1839213"/>
              <a:gd name="connsiteX20" fmla="*/ 11965302 w 12192000"/>
              <a:gd name="connsiteY20" fmla="*/ 1584480 h 1839213"/>
              <a:gd name="connsiteX21" fmla="*/ 11963700 w 12192000"/>
              <a:gd name="connsiteY21" fmla="*/ 1581275 h 1839213"/>
              <a:gd name="connsiteX22" fmla="*/ 11963700 w 12192000"/>
              <a:gd name="connsiteY22" fmla="*/ 1561249 h 1839213"/>
              <a:gd name="connsiteX23" fmla="*/ 11990936 w 12192000"/>
              <a:gd name="connsiteY23" fmla="*/ 1554040 h 1839213"/>
              <a:gd name="connsiteX24" fmla="*/ 11990936 w 12192000"/>
              <a:gd name="connsiteY24" fmla="*/ 1542024 h 1839213"/>
              <a:gd name="connsiteX25" fmla="*/ 11933260 w 12192000"/>
              <a:gd name="connsiteY25" fmla="*/ 1507579 h 1839213"/>
              <a:gd name="connsiteX26" fmla="*/ 11899616 w 12192000"/>
              <a:gd name="connsiteY26" fmla="*/ 1477139 h 1839213"/>
              <a:gd name="connsiteX27" fmla="*/ 11899616 w 12192000"/>
              <a:gd name="connsiteY27" fmla="*/ 1474736 h 1839213"/>
              <a:gd name="connsiteX28" fmla="*/ 11901218 w 12192000"/>
              <a:gd name="connsiteY28" fmla="*/ 1474736 h 1839213"/>
              <a:gd name="connsiteX29" fmla="*/ 11901218 w 12192000"/>
              <a:gd name="connsiteY29" fmla="*/ 1464322 h 1839213"/>
              <a:gd name="connsiteX30" fmla="*/ 11894810 w 12192000"/>
              <a:gd name="connsiteY30" fmla="*/ 1453107 h 1839213"/>
              <a:gd name="connsiteX31" fmla="*/ 11896412 w 12192000"/>
              <a:gd name="connsiteY31" fmla="*/ 1453107 h 1839213"/>
              <a:gd name="connsiteX32" fmla="*/ 11898015 w 12192000"/>
              <a:gd name="connsiteY32" fmla="*/ 1451505 h 1839213"/>
              <a:gd name="connsiteX33" fmla="*/ 11898015 w 12192000"/>
              <a:gd name="connsiteY33" fmla="*/ 1447500 h 1839213"/>
              <a:gd name="connsiteX34" fmla="*/ 11895611 w 12192000"/>
              <a:gd name="connsiteY34" fmla="*/ 1447500 h 1839213"/>
              <a:gd name="connsiteX35" fmla="*/ 11898815 w 12192000"/>
              <a:gd name="connsiteY35" fmla="*/ 1435484 h 1839213"/>
              <a:gd name="connsiteX36" fmla="*/ 11887601 w 12192000"/>
              <a:gd name="connsiteY36" fmla="*/ 1425871 h 1839213"/>
              <a:gd name="connsiteX37" fmla="*/ 11876386 w 12192000"/>
              <a:gd name="connsiteY37" fmla="*/ 1435484 h 1839213"/>
              <a:gd name="connsiteX38" fmla="*/ 11879590 w 12192000"/>
              <a:gd name="connsiteY38" fmla="*/ 1447500 h 1839213"/>
              <a:gd name="connsiteX39" fmla="*/ 11877186 w 12192000"/>
              <a:gd name="connsiteY39" fmla="*/ 1447500 h 1839213"/>
              <a:gd name="connsiteX40" fmla="*/ 11877186 w 12192000"/>
              <a:gd name="connsiteY40" fmla="*/ 1451505 h 1839213"/>
              <a:gd name="connsiteX41" fmla="*/ 11878789 w 12192000"/>
              <a:gd name="connsiteY41" fmla="*/ 1453107 h 1839213"/>
              <a:gd name="connsiteX42" fmla="*/ 11880391 w 12192000"/>
              <a:gd name="connsiteY42" fmla="*/ 1453107 h 1839213"/>
              <a:gd name="connsiteX43" fmla="*/ 11873983 w 12192000"/>
              <a:gd name="connsiteY43" fmla="*/ 1464322 h 1839213"/>
              <a:gd name="connsiteX44" fmla="*/ 11873983 w 12192000"/>
              <a:gd name="connsiteY44" fmla="*/ 1474736 h 1839213"/>
              <a:gd name="connsiteX45" fmla="*/ 11875585 w 12192000"/>
              <a:gd name="connsiteY45" fmla="*/ 1474736 h 1839213"/>
              <a:gd name="connsiteX46" fmla="*/ 11875585 w 12192000"/>
              <a:gd name="connsiteY46" fmla="*/ 1477139 h 1839213"/>
              <a:gd name="connsiteX47" fmla="*/ 11841941 w 12192000"/>
              <a:gd name="connsiteY47" fmla="*/ 1507579 h 1839213"/>
              <a:gd name="connsiteX48" fmla="*/ 11784265 w 12192000"/>
              <a:gd name="connsiteY48" fmla="*/ 1542024 h 1839213"/>
              <a:gd name="connsiteX49" fmla="*/ 11784265 w 12192000"/>
              <a:gd name="connsiteY49" fmla="*/ 1554040 h 1839213"/>
              <a:gd name="connsiteX50" fmla="*/ 11811501 w 12192000"/>
              <a:gd name="connsiteY50" fmla="*/ 1561249 h 1839213"/>
              <a:gd name="connsiteX51" fmla="*/ 11811501 w 12192000"/>
              <a:gd name="connsiteY51" fmla="*/ 1581275 h 1839213"/>
              <a:gd name="connsiteX52" fmla="*/ 11809899 w 12192000"/>
              <a:gd name="connsiteY52" fmla="*/ 1584480 h 1839213"/>
              <a:gd name="connsiteX53" fmla="*/ 11809899 w 12192000"/>
              <a:gd name="connsiteY53" fmla="*/ 1591689 h 1839213"/>
              <a:gd name="connsiteX54" fmla="*/ 11777857 w 12192000"/>
              <a:gd name="connsiteY54" fmla="*/ 1605307 h 1839213"/>
              <a:gd name="connsiteX55" fmla="*/ 11750621 w 12192000"/>
              <a:gd name="connsiteY55" fmla="*/ 1618124 h 1839213"/>
              <a:gd name="connsiteX56" fmla="*/ 11752223 w 12192000"/>
              <a:gd name="connsiteY56" fmla="*/ 1629338 h 1839213"/>
              <a:gd name="connsiteX57" fmla="*/ 11777055 w 12192000"/>
              <a:gd name="connsiteY57" fmla="*/ 1642956 h 1839213"/>
              <a:gd name="connsiteX58" fmla="*/ 11777055 w 12192000"/>
              <a:gd name="connsiteY58" fmla="*/ 1651768 h 1839213"/>
              <a:gd name="connsiteX59" fmla="*/ 11773852 w 12192000"/>
              <a:gd name="connsiteY59" fmla="*/ 1654171 h 1839213"/>
              <a:gd name="connsiteX60" fmla="*/ 11773852 w 12192000"/>
              <a:gd name="connsiteY60" fmla="*/ 1661380 h 1839213"/>
              <a:gd name="connsiteX61" fmla="*/ 11747417 w 12192000"/>
              <a:gd name="connsiteY61" fmla="*/ 1672595 h 1839213"/>
              <a:gd name="connsiteX62" fmla="*/ 11726589 w 12192000"/>
              <a:gd name="connsiteY62" fmla="*/ 1685412 h 1839213"/>
              <a:gd name="connsiteX63" fmla="*/ 11726589 w 12192000"/>
              <a:gd name="connsiteY63" fmla="*/ 1690218 h 1839213"/>
              <a:gd name="connsiteX64" fmla="*/ 11753825 w 12192000"/>
              <a:gd name="connsiteY64" fmla="*/ 1697428 h 1839213"/>
              <a:gd name="connsiteX65" fmla="*/ 11753825 w 12192000"/>
              <a:gd name="connsiteY65" fmla="*/ 1709443 h 1839213"/>
              <a:gd name="connsiteX66" fmla="*/ 11755427 w 12192000"/>
              <a:gd name="connsiteY66" fmla="*/ 1711847 h 1839213"/>
              <a:gd name="connsiteX67" fmla="*/ 11755427 w 12192000"/>
              <a:gd name="connsiteY67" fmla="*/ 1754302 h 1839213"/>
              <a:gd name="connsiteX68" fmla="*/ 11708165 w 12192000"/>
              <a:gd name="connsiteY68" fmla="*/ 1754302 h 1839213"/>
              <a:gd name="connsiteX69" fmla="*/ 11672118 w 12192000"/>
              <a:gd name="connsiteY69" fmla="*/ 1738281 h 1839213"/>
              <a:gd name="connsiteX70" fmla="*/ 11670516 w 12192000"/>
              <a:gd name="connsiteY70" fmla="*/ 1713449 h 1839213"/>
              <a:gd name="connsiteX71" fmla="*/ 11692945 w 12192000"/>
              <a:gd name="connsiteY71" fmla="*/ 1698229 h 1839213"/>
              <a:gd name="connsiteX72" fmla="*/ 11700154 w 12192000"/>
              <a:gd name="connsiteY72" fmla="*/ 1688616 h 1839213"/>
              <a:gd name="connsiteX73" fmla="*/ 11669715 w 12192000"/>
              <a:gd name="connsiteY73" fmla="*/ 1681407 h 1839213"/>
              <a:gd name="connsiteX74" fmla="*/ 11668112 w 12192000"/>
              <a:gd name="connsiteY74" fmla="*/ 1657375 h 1839213"/>
              <a:gd name="connsiteX75" fmla="*/ 11692144 w 12192000"/>
              <a:gd name="connsiteY75" fmla="*/ 1644558 h 1839213"/>
              <a:gd name="connsiteX76" fmla="*/ 11696149 w 12192000"/>
              <a:gd name="connsiteY76" fmla="*/ 1635747 h 1839213"/>
              <a:gd name="connsiteX77" fmla="*/ 11667311 w 12192000"/>
              <a:gd name="connsiteY77" fmla="*/ 1626935 h 1839213"/>
              <a:gd name="connsiteX78" fmla="*/ 11665710 w 12192000"/>
              <a:gd name="connsiteY78" fmla="*/ 1601302 h 1839213"/>
              <a:gd name="connsiteX79" fmla="*/ 11691343 w 12192000"/>
              <a:gd name="connsiteY79" fmla="*/ 1586082 h 1839213"/>
              <a:gd name="connsiteX80" fmla="*/ 11695348 w 12192000"/>
              <a:gd name="connsiteY80" fmla="*/ 1580474 h 1839213"/>
              <a:gd name="connsiteX81" fmla="*/ 11663306 w 12192000"/>
              <a:gd name="connsiteY81" fmla="*/ 1570061 h 1839213"/>
              <a:gd name="connsiteX82" fmla="*/ 11663306 w 12192000"/>
              <a:gd name="connsiteY82" fmla="*/ 1544427 h 1839213"/>
              <a:gd name="connsiteX83" fmla="*/ 11688139 w 12192000"/>
              <a:gd name="connsiteY83" fmla="*/ 1533212 h 1839213"/>
              <a:gd name="connsiteX84" fmla="*/ 11692144 w 12192000"/>
              <a:gd name="connsiteY84" fmla="*/ 1527605 h 1839213"/>
              <a:gd name="connsiteX85" fmla="*/ 11660903 w 12192000"/>
              <a:gd name="connsiteY85" fmla="*/ 1515589 h 1839213"/>
              <a:gd name="connsiteX86" fmla="*/ 11662505 w 12192000"/>
              <a:gd name="connsiteY86" fmla="*/ 1492359 h 1839213"/>
              <a:gd name="connsiteX87" fmla="*/ 11682532 w 12192000"/>
              <a:gd name="connsiteY87" fmla="*/ 1481144 h 1839213"/>
              <a:gd name="connsiteX88" fmla="*/ 11686537 w 12192000"/>
              <a:gd name="connsiteY88" fmla="*/ 1472332 h 1839213"/>
              <a:gd name="connsiteX89" fmla="*/ 11660102 w 12192000"/>
              <a:gd name="connsiteY89" fmla="*/ 1459516 h 1839213"/>
              <a:gd name="connsiteX90" fmla="*/ 11660102 w 12192000"/>
              <a:gd name="connsiteY90" fmla="*/ 1435484 h 1839213"/>
              <a:gd name="connsiteX91" fmla="*/ 11682532 w 12192000"/>
              <a:gd name="connsiteY91" fmla="*/ 1430678 h 1839213"/>
              <a:gd name="connsiteX92" fmla="*/ 11686537 w 12192000"/>
              <a:gd name="connsiteY92" fmla="*/ 1422667 h 1839213"/>
              <a:gd name="connsiteX93" fmla="*/ 11659301 w 12192000"/>
              <a:gd name="connsiteY93" fmla="*/ 1409850 h 1839213"/>
              <a:gd name="connsiteX94" fmla="*/ 11659301 w 12192000"/>
              <a:gd name="connsiteY94" fmla="*/ 1387421 h 1839213"/>
              <a:gd name="connsiteX95" fmla="*/ 11680128 w 12192000"/>
              <a:gd name="connsiteY95" fmla="*/ 1378609 h 1839213"/>
              <a:gd name="connsiteX96" fmla="*/ 11684133 w 12192000"/>
              <a:gd name="connsiteY96" fmla="*/ 1369798 h 1839213"/>
              <a:gd name="connsiteX97" fmla="*/ 11653694 w 12192000"/>
              <a:gd name="connsiteY97" fmla="*/ 1357782 h 1839213"/>
              <a:gd name="connsiteX98" fmla="*/ 11653694 w 12192000"/>
              <a:gd name="connsiteY98" fmla="*/ 1340960 h 1839213"/>
              <a:gd name="connsiteX99" fmla="*/ 11678526 w 12192000"/>
              <a:gd name="connsiteY99" fmla="*/ 1323337 h 1839213"/>
              <a:gd name="connsiteX100" fmla="*/ 11684133 w 12192000"/>
              <a:gd name="connsiteY100" fmla="*/ 1306515 h 1839213"/>
              <a:gd name="connsiteX101" fmla="*/ 11582400 w 12192000"/>
              <a:gd name="connsiteY101" fmla="*/ 1256049 h 1839213"/>
              <a:gd name="connsiteX102" fmla="*/ 11582400 w 12192000"/>
              <a:gd name="connsiteY102" fmla="*/ 1253645 h 1839213"/>
              <a:gd name="connsiteX103" fmla="*/ 11584803 w 12192000"/>
              <a:gd name="connsiteY103" fmla="*/ 1251242 h 1839213"/>
              <a:gd name="connsiteX104" fmla="*/ 11584803 w 12192000"/>
              <a:gd name="connsiteY104" fmla="*/ 1249640 h 1839213"/>
              <a:gd name="connsiteX105" fmla="*/ 11581599 w 12192000"/>
              <a:gd name="connsiteY105" fmla="*/ 1248038 h 1839213"/>
              <a:gd name="connsiteX106" fmla="*/ 11581599 w 12192000"/>
              <a:gd name="connsiteY106" fmla="*/ 1236022 h 1839213"/>
              <a:gd name="connsiteX107" fmla="*/ 11593615 w 12192000"/>
              <a:gd name="connsiteY107" fmla="*/ 1232818 h 1839213"/>
              <a:gd name="connsiteX108" fmla="*/ 11593615 w 12192000"/>
              <a:gd name="connsiteY108" fmla="*/ 1225609 h 1839213"/>
              <a:gd name="connsiteX109" fmla="*/ 11574390 w 12192000"/>
              <a:gd name="connsiteY109" fmla="*/ 1209588 h 1839213"/>
              <a:gd name="connsiteX110" fmla="*/ 11574390 w 12192000"/>
              <a:gd name="connsiteY110" fmla="*/ 1204781 h 1839213"/>
              <a:gd name="connsiteX111" fmla="*/ 11581599 w 12192000"/>
              <a:gd name="connsiteY111" fmla="*/ 1199975 h 1839213"/>
              <a:gd name="connsiteX112" fmla="*/ 11581599 w 12192000"/>
              <a:gd name="connsiteY112" fmla="*/ 1195970 h 1839213"/>
              <a:gd name="connsiteX113" fmla="*/ 11574390 w 12192000"/>
              <a:gd name="connsiteY113" fmla="*/ 1189561 h 1839213"/>
              <a:gd name="connsiteX114" fmla="*/ 11563175 w 12192000"/>
              <a:gd name="connsiteY114" fmla="*/ 1177545 h 1839213"/>
              <a:gd name="connsiteX115" fmla="*/ 11570384 w 12192000"/>
              <a:gd name="connsiteY115" fmla="*/ 1164729 h 1839213"/>
              <a:gd name="connsiteX116" fmla="*/ 11555965 w 12192000"/>
              <a:gd name="connsiteY116" fmla="*/ 1152713 h 1839213"/>
              <a:gd name="connsiteX117" fmla="*/ 11541547 w 12192000"/>
              <a:gd name="connsiteY117" fmla="*/ 1164729 h 1839213"/>
              <a:gd name="connsiteX118" fmla="*/ 11548755 w 12192000"/>
              <a:gd name="connsiteY118" fmla="*/ 1177545 h 1839213"/>
              <a:gd name="connsiteX119" fmla="*/ 11537542 w 12192000"/>
              <a:gd name="connsiteY119" fmla="*/ 1189561 h 1839213"/>
              <a:gd name="connsiteX120" fmla="*/ 11530332 w 12192000"/>
              <a:gd name="connsiteY120" fmla="*/ 1195970 h 1839213"/>
              <a:gd name="connsiteX121" fmla="*/ 11530332 w 12192000"/>
              <a:gd name="connsiteY121" fmla="*/ 1199975 h 1839213"/>
              <a:gd name="connsiteX122" fmla="*/ 11537542 w 12192000"/>
              <a:gd name="connsiteY122" fmla="*/ 1204781 h 1839213"/>
              <a:gd name="connsiteX123" fmla="*/ 11537542 w 12192000"/>
              <a:gd name="connsiteY123" fmla="*/ 1209588 h 1839213"/>
              <a:gd name="connsiteX124" fmla="*/ 11517515 w 12192000"/>
              <a:gd name="connsiteY124" fmla="*/ 1225609 h 1839213"/>
              <a:gd name="connsiteX125" fmla="*/ 11517515 w 12192000"/>
              <a:gd name="connsiteY125" fmla="*/ 1232017 h 1839213"/>
              <a:gd name="connsiteX126" fmla="*/ 11530332 w 12192000"/>
              <a:gd name="connsiteY126" fmla="*/ 1235221 h 1839213"/>
              <a:gd name="connsiteX127" fmla="*/ 11530332 w 12192000"/>
              <a:gd name="connsiteY127" fmla="*/ 1247237 h 1839213"/>
              <a:gd name="connsiteX128" fmla="*/ 11527127 w 12192000"/>
              <a:gd name="connsiteY128" fmla="*/ 1248839 h 1839213"/>
              <a:gd name="connsiteX129" fmla="*/ 11527127 w 12192000"/>
              <a:gd name="connsiteY129" fmla="*/ 1252043 h 1839213"/>
              <a:gd name="connsiteX130" fmla="*/ 11528729 w 12192000"/>
              <a:gd name="connsiteY130" fmla="*/ 1254446 h 1839213"/>
              <a:gd name="connsiteX131" fmla="*/ 11528729 w 12192000"/>
              <a:gd name="connsiteY131" fmla="*/ 1256850 h 1839213"/>
              <a:gd name="connsiteX132" fmla="*/ 11426996 w 12192000"/>
              <a:gd name="connsiteY132" fmla="*/ 1307316 h 1839213"/>
              <a:gd name="connsiteX133" fmla="*/ 11432603 w 12192000"/>
              <a:gd name="connsiteY133" fmla="*/ 1324138 h 1839213"/>
              <a:gd name="connsiteX134" fmla="*/ 11457436 w 12192000"/>
              <a:gd name="connsiteY134" fmla="*/ 1341761 h 1839213"/>
              <a:gd name="connsiteX135" fmla="*/ 11457436 w 12192000"/>
              <a:gd name="connsiteY135" fmla="*/ 1358583 h 1839213"/>
              <a:gd name="connsiteX136" fmla="*/ 11426996 w 12192000"/>
              <a:gd name="connsiteY136" fmla="*/ 1370599 h 1839213"/>
              <a:gd name="connsiteX137" fmla="*/ 11431001 w 12192000"/>
              <a:gd name="connsiteY137" fmla="*/ 1379410 h 1839213"/>
              <a:gd name="connsiteX138" fmla="*/ 11451828 w 12192000"/>
              <a:gd name="connsiteY138" fmla="*/ 1388222 h 1839213"/>
              <a:gd name="connsiteX139" fmla="*/ 11451828 w 12192000"/>
              <a:gd name="connsiteY139" fmla="*/ 1410651 h 1839213"/>
              <a:gd name="connsiteX140" fmla="*/ 11424593 w 12192000"/>
              <a:gd name="connsiteY140" fmla="*/ 1423468 h 1839213"/>
              <a:gd name="connsiteX141" fmla="*/ 11428598 w 12192000"/>
              <a:gd name="connsiteY141" fmla="*/ 1431479 h 1839213"/>
              <a:gd name="connsiteX142" fmla="*/ 11451028 w 12192000"/>
              <a:gd name="connsiteY142" fmla="*/ 1436285 h 1839213"/>
              <a:gd name="connsiteX143" fmla="*/ 11451028 w 12192000"/>
              <a:gd name="connsiteY143" fmla="*/ 1460317 h 1839213"/>
              <a:gd name="connsiteX144" fmla="*/ 11424593 w 12192000"/>
              <a:gd name="connsiteY144" fmla="*/ 1473133 h 1839213"/>
              <a:gd name="connsiteX145" fmla="*/ 11428598 w 12192000"/>
              <a:gd name="connsiteY145" fmla="*/ 1481945 h 1839213"/>
              <a:gd name="connsiteX146" fmla="*/ 11449426 w 12192000"/>
              <a:gd name="connsiteY146" fmla="*/ 1493160 h 1839213"/>
              <a:gd name="connsiteX147" fmla="*/ 11450227 w 12192000"/>
              <a:gd name="connsiteY147" fmla="*/ 1509181 h 1839213"/>
              <a:gd name="connsiteX148" fmla="*/ 11442216 w 12192000"/>
              <a:gd name="connsiteY148" fmla="*/ 1509181 h 1839213"/>
              <a:gd name="connsiteX149" fmla="*/ 11442216 w 12192000"/>
              <a:gd name="connsiteY149" fmla="*/ 1502772 h 1839213"/>
              <a:gd name="connsiteX150" fmla="*/ 11387744 w 12192000"/>
              <a:gd name="connsiteY150" fmla="*/ 1502772 h 1839213"/>
              <a:gd name="connsiteX151" fmla="*/ 11387744 w 12192000"/>
              <a:gd name="connsiteY151" fmla="*/ 1420264 h 1839213"/>
              <a:gd name="connsiteX152" fmla="*/ 11378933 w 12192000"/>
              <a:gd name="connsiteY152" fmla="*/ 1420264 h 1839213"/>
              <a:gd name="connsiteX153" fmla="*/ 11378933 w 12192000"/>
              <a:gd name="connsiteY153" fmla="*/ 1393829 h 1839213"/>
              <a:gd name="connsiteX154" fmla="*/ 11370122 w 12192000"/>
              <a:gd name="connsiteY154" fmla="*/ 1393829 h 1839213"/>
              <a:gd name="connsiteX155" fmla="*/ 11370122 w 12192000"/>
              <a:gd name="connsiteY155" fmla="*/ 1399437 h 1839213"/>
              <a:gd name="connsiteX156" fmla="*/ 11364514 w 12192000"/>
              <a:gd name="connsiteY156" fmla="*/ 1399437 h 1839213"/>
              <a:gd name="connsiteX157" fmla="*/ 11364514 w 12192000"/>
              <a:gd name="connsiteY157" fmla="*/ 1388222 h 1839213"/>
              <a:gd name="connsiteX158" fmla="*/ 11374127 w 12192000"/>
              <a:gd name="connsiteY158" fmla="*/ 1377808 h 1839213"/>
              <a:gd name="connsiteX159" fmla="*/ 11382137 w 12192000"/>
              <a:gd name="connsiteY159" fmla="*/ 1360185 h 1839213"/>
              <a:gd name="connsiteX160" fmla="*/ 11359708 w 12192000"/>
              <a:gd name="connsiteY160" fmla="*/ 1360185 h 1839213"/>
              <a:gd name="connsiteX161" fmla="*/ 11359708 w 12192000"/>
              <a:gd name="connsiteY161" fmla="*/ 1352976 h 1839213"/>
              <a:gd name="connsiteX162" fmla="*/ 11308440 w 12192000"/>
              <a:gd name="connsiteY162" fmla="*/ 1352976 h 1839213"/>
              <a:gd name="connsiteX163" fmla="*/ 11308440 w 12192000"/>
              <a:gd name="connsiteY163" fmla="*/ 1357782 h 1839213"/>
              <a:gd name="connsiteX164" fmla="*/ 11291618 w 12192000"/>
              <a:gd name="connsiteY164" fmla="*/ 1357782 h 1839213"/>
              <a:gd name="connsiteX165" fmla="*/ 11291618 w 12192000"/>
              <a:gd name="connsiteY165" fmla="*/ 1320133 h 1839213"/>
              <a:gd name="connsiteX166" fmla="*/ 11244356 w 12192000"/>
              <a:gd name="connsiteY166" fmla="*/ 1320133 h 1839213"/>
              <a:gd name="connsiteX167" fmla="*/ 11244356 w 12192000"/>
              <a:gd name="connsiteY167" fmla="*/ 1324138 h 1839213"/>
              <a:gd name="connsiteX168" fmla="*/ 11239550 w 12192000"/>
              <a:gd name="connsiteY168" fmla="*/ 1324138 h 1839213"/>
              <a:gd name="connsiteX169" fmla="*/ 11239550 w 12192000"/>
              <a:gd name="connsiteY169" fmla="*/ 1356180 h 1839213"/>
              <a:gd name="connsiteX170" fmla="*/ 11235545 w 12192000"/>
              <a:gd name="connsiteY170" fmla="*/ 1356180 h 1839213"/>
              <a:gd name="connsiteX171" fmla="*/ 11235545 w 12192000"/>
              <a:gd name="connsiteY171" fmla="*/ 1225609 h 1839213"/>
              <a:gd name="connsiteX172" fmla="*/ 11210712 w 12192000"/>
              <a:gd name="connsiteY172" fmla="*/ 1225609 h 1839213"/>
              <a:gd name="connsiteX173" fmla="*/ 11210712 w 12192000"/>
              <a:gd name="connsiteY173" fmla="*/ 1195970 h 1839213"/>
              <a:gd name="connsiteX174" fmla="*/ 11205906 w 12192000"/>
              <a:gd name="connsiteY174" fmla="*/ 1195970 h 1839213"/>
              <a:gd name="connsiteX175" fmla="*/ 11205906 w 12192000"/>
              <a:gd name="connsiteY175" fmla="*/ 1199174 h 1839213"/>
              <a:gd name="connsiteX176" fmla="*/ 11186681 w 12192000"/>
              <a:gd name="connsiteY176" fmla="*/ 1199174 h 1839213"/>
              <a:gd name="connsiteX177" fmla="*/ 11141822 w 12192000"/>
              <a:gd name="connsiteY177" fmla="*/ 1147907 h 1839213"/>
              <a:gd name="connsiteX178" fmla="*/ 11141822 w 12192000"/>
              <a:gd name="connsiteY178" fmla="*/ 1067000 h 1839213"/>
              <a:gd name="connsiteX179" fmla="*/ 11137016 w 12192000"/>
              <a:gd name="connsiteY179" fmla="*/ 1067000 h 1839213"/>
              <a:gd name="connsiteX180" fmla="*/ 11137016 w 12192000"/>
              <a:gd name="connsiteY180" fmla="*/ 1145503 h 1839213"/>
              <a:gd name="connsiteX181" fmla="*/ 11100167 w 12192000"/>
              <a:gd name="connsiteY181" fmla="*/ 1103849 h 1839213"/>
              <a:gd name="connsiteX182" fmla="*/ 11100167 w 12192000"/>
              <a:gd name="connsiteY182" fmla="*/ 1095838 h 1839213"/>
              <a:gd name="connsiteX183" fmla="*/ 11094560 w 12192000"/>
              <a:gd name="connsiteY183" fmla="*/ 1095838 h 1839213"/>
              <a:gd name="connsiteX184" fmla="*/ 11094560 w 12192000"/>
              <a:gd name="connsiteY184" fmla="*/ 1120671 h 1839213"/>
              <a:gd name="connsiteX185" fmla="*/ 11046497 w 12192000"/>
              <a:gd name="connsiteY185" fmla="*/ 1203179 h 1839213"/>
              <a:gd name="connsiteX186" fmla="*/ 11046497 w 12192000"/>
              <a:gd name="connsiteY186" fmla="*/ 1041367 h 1839213"/>
              <a:gd name="connsiteX187" fmla="*/ 11042491 w 12192000"/>
              <a:gd name="connsiteY187" fmla="*/ 1041367 h 1839213"/>
              <a:gd name="connsiteX188" fmla="*/ 11042491 w 12192000"/>
              <a:gd name="connsiteY188" fmla="*/ 1221603 h 1839213"/>
              <a:gd name="connsiteX189" fmla="*/ 11035282 w 12192000"/>
              <a:gd name="connsiteY189" fmla="*/ 1221603 h 1839213"/>
              <a:gd name="connsiteX190" fmla="*/ 11035282 w 12192000"/>
              <a:gd name="connsiteY190" fmla="*/ 1210389 h 1839213"/>
              <a:gd name="connsiteX191" fmla="*/ 11028072 w 12192000"/>
              <a:gd name="connsiteY191" fmla="*/ 1210389 h 1839213"/>
              <a:gd name="connsiteX192" fmla="*/ 11028072 w 12192000"/>
              <a:gd name="connsiteY192" fmla="*/ 1220001 h 1839213"/>
              <a:gd name="connsiteX193" fmla="*/ 11021664 w 12192000"/>
              <a:gd name="connsiteY193" fmla="*/ 1220001 h 1839213"/>
              <a:gd name="connsiteX194" fmla="*/ 11021664 w 12192000"/>
              <a:gd name="connsiteY194" fmla="*/ 1208786 h 1839213"/>
              <a:gd name="connsiteX195" fmla="*/ 11016056 w 12192000"/>
              <a:gd name="connsiteY195" fmla="*/ 1208786 h 1839213"/>
              <a:gd name="connsiteX196" fmla="*/ 11016056 w 12192000"/>
              <a:gd name="connsiteY196" fmla="*/ 1242431 h 1839213"/>
              <a:gd name="connsiteX197" fmla="*/ 11002439 w 12192000"/>
              <a:gd name="connsiteY197" fmla="*/ 1242431 h 1839213"/>
              <a:gd name="connsiteX198" fmla="*/ 11002439 w 12192000"/>
              <a:gd name="connsiteY198" fmla="*/ 1353777 h 1839213"/>
              <a:gd name="connsiteX199" fmla="*/ 10997633 w 12192000"/>
              <a:gd name="connsiteY199" fmla="*/ 1353777 h 1839213"/>
              <a:gd name="connsiteX200" fmla="*/ 10997633 w 12192000"/>
              <a:gd name="connsiteY200" fmla="*/ 1358583 h 1839213"/>
              <a:gd name="connsiteX201" fmla="*/ 11001638 w 12192000"/>
              <a:gd name="connsiteY201" fmla="*/ 1358583 h 1839213"/>
              <a:gd name="connsiteX202" fmla="*/ 11001638 w 12192000"/>
              <a:gd name="connsiteY202" fmla="*/ 1368997 h 1839213"/>
              <a:gd name="connsiteX203" fmla="*/ 10971198 w 12192000"/>
              <a:gd name="connsiteY203" fmla="*/ 1368997 h 1839213"/>
              <a:gd name="connsiteX204" fmla="*/ 10971198 w 12192000"/>
              <a:gd name="connsiteY204" fmla="*/ 1364190 h 1839213"/>
              <a:gd name="connsiteX205" fmla="*/ 10963187 w 12192000"/>
              <a:gd name="connsiteY205" fmla="*/ 1364190 h 1839213"/>
              <a:gd name="connsiteX206" fmla="*/ 10963187 w 12192000"/>
              <a:gd name="connsiteY206" fmla="*/ 1370599 h 1839213"/>
              <a:gd name="connsiteX207" fmla="*/ 10937554 w 12192000"/>
              <a:gd name="connsiteY207" fmla="*/ 1370599 h 1839213"/>
              <a:gd name="connsiteX208" fmla="*/ 10937554 w 12192000"/>
              <a:gd name="connsiteY208" fmla="*/ 1405845 h 1839213"/>
              <a:gd name="connsiteX209" fmla="*/ 10923935 w 12192000"/>
              <a:gd name="connsiteY209" fmla="*/ 1405845 h 1839213"/>
              <a:gd name="connsiteX210" fmla="*/ 10923935 w 12192000"/>
              <a:gd name="connsiteY210" fmla="*/ 1397835 h 1839213"/>
              <a:gd name="connsiteX211" fmla="*/ 10883082 w 12192000"/>
              <a:gd name="connsiteY211" fmla="*/ 1397835 h 1839213"/>
              <a:gd name="connsiteX212" fmla="*/ 10883082 w 12192000"/>
              <a:gd name="connsiteY212" fmla="*/ 1323337 h 1839213"/>
              <a:gd name="connsiteX213" fmla="*/ 10871066 w 12192000"/>
              <a:gd name="connsiteY213" fmla="*/ 1323337 h 1839213"/>
              <a:gd name="connsiteX214" fmla="*/ 10871066 w 12192000"/>
              <a:gd name="connsiteY214" fmla="*/ 1345766 h 1839213"/>
              <a:gd name="connsiteX215" fmla="*/ 10857449 w 12192000"/>
              <a:gd name="connsiteY215" fmla="*/ 1345766 h 1839213"/>
              <a:gd name="connsiteX216" fmla="*/ 10857449 w 12192000"/>
              <a:gd name="connsiteY216" fmla="*/ 1337756 h 1839213"/>
              <a:gd name="connsiteX217" fmla="*/ 10849438 w 12192000"/>
              <a:gd name="connsiteY217" fmla="*/ 1337756 h 1839213"/>
              <a:gd name="connsiteX218" fmla="*/ 10849438 w 12192000"/>
              <a:gd name="connsiteY218" fmla="*/ 1344965 h 1839213"/>
              <a:gd name="connsiteX219" fmla="*/ 10826208 w 12192000"/>
              <a:gd name="connsiteY219" fmla="*/ 1344965 h 1839213"/>
              <a:gd name="connsiteX220" fmla="*/ 10826208 w 12192000"/>
              <a:gd name="connsiteY220" fmla="*/ 1018937 h 1839213"/>
              <a:gd name="connsiteX221" fmla="*/ 10818197 w 12192000"/>
              <a:gd name="connsiteY221" fmla="*/ 1018937 h 1839213"/>
              <a:gd name="connsiteX222" fmla="*/ 10818197 w 12192000"/>
              <a:gd name="connsiteY222" fmla="*/ 1099844 h 1839213"/>
              <a:gd name="connsiteX223" fmla="*/ 10756517 w 12192000"/>
              <a:gd name="connsiteY223" fmla="*/ 1099844 h 1839213"/>
              <a:gd name="connsiteX224" fmla="*/ 10756517 w 12192000"/>
              <a:gd name="connsiteY224" fmla="*/ 1018937 h 1839213"/>
              <a:gd name="connsiteX225" fmla="*/ 10750909 w 12192000"/>
              <a:gd name="connsiteY225" fmla="*/ 1018937 h 1839213"/>
              <a:gd name="connsiteX226" fmla="*/ 10750909 w 12192000"/>
              <a:gd name="connsiteY226" fmla="*/ 1083021 h 1839213"/>
              <a:gd name="connsiteX227" fmla="*/ 10730081 w 12192000"/>
              <a:gd name="connsiteY227" fmla="*/ 1083021 h 1839213"/>
              <a:gd name="connsiteX228" fmla="*/ 10730081 w 12192000"/>
              <a:gd name="connsiteY228" fmla="*/ 1099844 h 1839213"/>
              <a:gd name="connsiteX229" fmla="*/ 10661191 w 12192000"/>
              <a:gd name="connsiteY229" fmla="*/ 1099844 h 1839213"/>
              <a:gd name="connsiteX230" fmla="*/ 10661191 w 12192000"/>
              <a:gd name="connsiteY230" fmla="*/ 1062995 h 1839213"/>
              <a:gd name="connsiteX231" fmla="*/ 10581887 w 12192000"/>
              <a:gd name="connsiteY231" fmla="*/ 1062995 h 1839213"/>
              <a:gd name="connsiteX232" fmla="*/ 10581887 w 12192000"/>
              <a:gd name="connsiteY232" fmla="*/ 1054985 h 1839213"/>
              <a:gd name="connsiteX233" fmla="*/ 10558656 w 12192000"/>
              <a:gd name="connsiteY233" fmla="*/ 1054985 h 1839213"/>
              <a:gd name="connsiteX234" fmla="*/ 10541834 w 12192000"/>
              <a:gd name="connsiteY234" fmla="*/ 1067000 h 1839213"/>
              <a:gd name="connsiteX235" fmla="*/ 10526614 w 12192000"/>
              <a:gd name="connsiteY235" fmla="*/ 1067000 h 1839213"/>
              <a:gd name="connsiteX236" fmla="*/ 10526614 w 12192000"/>
              <a:gd name="connsiteY236" fmla="*/ 1056587 h 1839213"/>
              <a:gd name="connsiteX237" fmla="*/ 10471342 w 12192000"/>
              <a:gd name="connsiteY237" fmla="*/ 1056587 h 1839213"/>
              <a:gd name="connsiteX238" fmla="*/ 10471342 w 12192000"/>
              <a:gd name="connsiteY238" fmla="*/ 1062995 h 1839213"/>
              <a:gd name="connsiteX239" fmla="*/ 10457724 w 12192000"/>
              <a:gd name="connsiteY239" fmla="*/ 1062995 h 1839213"/>
              <a:gd name="connsiteX240" fmla="*/ 10457724 w 12192000"/>
              <a:gd name="connsiteY240" fmla="*/ 1054985 h 1839213"/>
              <a:gd name="connsiteX241" fmla="*/ 10376017 w 12192000"/>
              <a:gd name="connsiteY241" fmla="*/ 1054985 h 1839213"/>
              <a:gd name="connsiteX242" fmla="*/ 10354388 w 12192000"/>
              <a:gd name="connsiteY242" fmla="*/ 1071006 h 1839213"/>
              <a:gd name="connsiteX243" fmla="*/ 10263870 w 12192000"/>
              <a:gd name="connsiteY243" fmla="*/ 1071006 h 1839213"/>
              <a:gd name="connsiteX244" fmla="*/ 10263870 w 12192000"/>
              <a:gd name="connsiteY244" fmla="*/ 1085425 h 1839213"/>
              <a:gd name="connsiteX245" fmla="*/ 10207796 w 12192000"/>
              <a:gd name="connsiteY245" fmla="*/ 1085425 h 1839213"/>
              <a:gd name="connsiteX246" fmla="*/ 10207796 w 12192000"/>
              <a:gd name="connsiteY246" fmla="*/ 1018937 h 1839213"/>
              <a:gd name="connsiteX247" fmla="*/ 10202189 w 12192000"/>
              <a:gd name="connsiteY247" fmla="*/ 1018937 h 1839213"/>
              <a:gd name="connsiteX248" fmla="*/ 10202189 w 12192000"/>
              <a:gd name="connsiteY248" fmla="*/ 1077414 h 1839213"/>
              <a:gd name="connsiteX249" fmla="*/ 10186167 w 12192000"/>
              <a:gd name="connsiteY249" fmla="*/ 1077414 h 1839213"/>
              <a:gd name="connsiteX250" fmla="*/ 10186167 w 12192000"/>
              <a:gd name="connsiteY250" fmla="*/ 1103849 h 1839213"/>
              <a:gd name="connsiteX251" fmla="*/ 10162937 w 12192000"/>
              <a:gd name="connsiteY251" fmla="*/ 1103849 h 1839213"/>
              <a:gd name="connsiteX252" fmla="*/ 10162937 w 12192000"/>
              <a:gd name="connsiteY252" fmla="*/ 1133488 h 1839213"/>
              <a:gd name="connsiteX253" fmla="*/ 10131697 w 12192000"/>
              <a:gd name="connsiteY253" fmla="*/ 1133488 h 1839213"/>
              <a:gd name="connsiteX254" fmla="*/ 10131697 w 12192000"/>
              <a:gd name="connsiteY254" fmla="*/ 1125477 h 1839213"/>
              <a:gd name="connsiteX255" fmla="*/ 10108466 w 12192000"/>
              <a:gd name="connsiteY255" fmla="*/ 1125477 h 1839213"/>
              <a:gd name="connsiteX256" fmla="*/ 10108466 w 12192000"/>
              <a:gd name="connsiteY256" fmla="*/ 1147907 h 1839213"/>
              <a:gd name="connsiteX257" fmla="*/ 10089240 w 12192000"/>
              <a:gd name="connsiteY257" fmla="*/ 1166331 h 1839213"/>
              <a:gd name="connsiteX258" fmla="*/ 10089240 w 12192000"/>
              <a:gd name="connsiteY258" fmla="*/ 1339358 h 1839213"/>
              <a:gd name="connsiteX259" fmla="*/ 10082031 w 12192000"/>
              <a:gd name="connsiteY259" fmla="*/ 1347368 h 1839213"/>
              <a:gd name="connsiteX260" fmla="*/ 10082031 w 12192000"/>
              <a:gd name="connsiteY260" fmla="*/ 1377808 h 1839213"/>
              <a:gd name="connsiteX261" fmla="*/ 10074821 w 12192000"/>
              <a:gd name="connsiteY261" fmla="*/ 1377808 h 1839213"/>
              <a:gd name="connsiteX262" fmla="*/ 10074821 w 12192000"/>
              <a:gd name="connsiteY262" fmla="*/ 1385819 h 1839213"/>
              <a:gd name="connsiteX263" fmla="*/ 10052392 w 12192000"/>
              <a:gd name="connsiteY263" fmla="*/ 1385819 h 1839213"/>
              <a:gd name="connsiteX264" fmla="*/ 10052392 w 12192000"/>
              <a:gd name="connsiteY264" fmla="*/ 785831 h 1839213"/>
              <a:gd name="connsiteX265" fmla="*/ 10016345 w 12192000"/>
              <a:gd name="connsiteY265" fmla="*/ 785831 h 1839213"/>
              <a:gd name="connsiteX266" fmla="*/ 10016345 w 12192000"/>
              <a:gd name="connsiteY266" fmla="*/ 777020 h 1839213"/>
              <a:gd name="connsiteX267" fmla="*/ 10001926 w 12192000"/>
              <a:gd name="connsiteY267" fmla="*/ 777020 h 1839213"/>
              <a:gd name="connsiteX268" fmla="*/ 10001926 w 12192000"/>
              <a:gd name="connsiteY268" fmla="*/ 785030 h 1839213"/>
              <a:gd name="connsiteX269" fmla="*/ 9967481 w 12192000"/>
              <a:gd name="connsiteY269" fmla="*/ 785030 h 1839213"/>
              <a:gd name="connsiteX270" fmla="*/ 9967481 w 12192000"/>
              <a:gd name="connsiteY270" fmla="*/ 563940 h 1839213"/>
              <a:gd name="connsiteX271" fmla="*/ 9917014 w 12192000"/>
              <a:gd name="connsiteY271" fmla="*/ 563940 h 1839213"/>
              <a:gd name="connsiteX272" fmla="*/ 9917014 w 12192000"/>
              <a:gd name="connsiteY272" fmla="*/ 504662 h 1839213"/>
              <a:gd name="connsiteX273" fmla="*/ 9909805 w 12192000"/>
              <a:gd name="connsiteY273" fmla="*/ 504662 h 1839213"/>
              <a:gd name="connsiteX274" fmla="*/ 9909805 w 12192000"/>
              <a:gd name="connsiteY274" fmla="*/ 541511 h 1839213"/>
              <a:gd name="connsiteX275" fmla="*/ 9868951 w 12192000"/>
              <a:gd name="connsiteY275" fmla="*/ 541511 h 1839213"/>
              <a:gd name="connsiteX276" fmla="*/ 9868951 w 12192000"/>
              <a:gd name="connsiteY276" fmla="*/ 528694 h 1839213"/>
              <a:gd name="connsiteX277" fmla="*/ 9863344 w 12192000"/>
              <a:gd name="connsiteY277" fmla="*/ 528694 h 1839213"/>
              <a:gd name="connsiteX278" fmla="*/ 9863344 w 12192000"/>
              <a:gd name="connsiteY278" fmla="*/ 539108 h 1839213"/>
              <a:gd name="connsiteX279" fmla="*/ 9775229 w 12192000"/>
              <a:gd name="connsiteY279" fmla="*/ 539108 h 1839213"/>
              <a:gd name="connsiteX280" fmla="*/ 9775229 w 12192000"/>
              <a:gd name="connsiteY280" fmla="*/ 504662 h 1839213"/>
              <a:gd name="connsiteX281" fmla="*/ 9769621 w 12192000"/>
              <a:gd name="connsiteY281" fmla="*/ 504662 h 1839213"/>
              <a:gd name="connsiteX282" fmla="*/ 9769621 w 12192000"/>
              <a:gd name="connsiteY282" fmla="*/ 552725 h 1839213"/>
              <a:gd name="connsiteX283" fmla="*/ 9756804 w 12192000"/>
              <a:gd name="connsiteY283" fmla="*/ 552725 h 1839213"/>
              <a:gd name="connsiteX284" fmla="*/ 9756804 w 12192000"/>
              <a:gd name="connsiteY284" fmla="*/ 546317 h 1839213"/>
              <a:gd name="connsiteX285" fmla="*/ 9747192 w 12192000"/>
              <a:gd name="connsiteY285" fmla="*/ 546317 h 1839213"/>
              <a:gd name="connsiteX286" fmla="*/ 9747192 w 12192000"/>
              <a:gd name="connsiteY286" fmla="*/ 573553 h 1839213"/>
              <a:gd name="connsiteX287" fmla="*/ 9699129 w 12192000"/>
              <a:gd name="connsiteY287" fmla="*/ 573553 h 1839213"/>
              <a:gd name="connsiteX288" fmla="*/ 9682306 w 12192000"/>
              <a:gd name="connsiteY288" fmla="*/ 585569 h 1839213"/>
              <a:gd name="connsiteX289" fmla="*/ 9682306 w 12192000"/>
              <a:gd name="connsiteY289" fmla="*/ 863533 h 1839213"/>
              <a:gd name="connsiteX290" fmla="*/ 9685510 w 12192000"/>
              <a:gd name="connsiteY290" fmla="*/ 863533 h 1839213"/>
              <a:gd name="connsiteX291" fmla="*/ 9685510 w 12192000"/>
              <a:gd name="connsiteY291" fmla="*/ 877952 h 1839213"/>
              <a:gd name="connsiteX292" fmla="*/ 9682306 w 12192000"/>
              <a:gd name="connsiteY292" fmla="*/ 877952 h 1839213"/>
              <a:gd name="connsiteX293" fmla="*/ 9682306 w 12192000"/>
              <a:gd name="connsiteY293" fmla="*/ 1441091 h 1839213"/>
              <a:gd name="connsiteX294" fmla="*/ 9672694 w 12192000"/>
              <a:gd name="connsiteY294" fmla="*/ 1451505 h 1839213"/>
              <a:gd name="connsiteX295" fmla="*/ 9672694 w 12192000"/>
              <a:gd name="connsiteY295" fmla="*/ 1466725 h 1839213"/>
              <a:gd name="connsiteX296" fmla="*/ 9621426 w 12192000"/>
              <a:gd name="connsiteY296" fmla="*/ 1466725 h 1839213"/>
              <a:gd name="connsiteX297" fmla="*/ 9621426 w 12192000"/>
              <a:gd name="connsiteY297" fmla="*/ 1484348 h 1839213"/>
              <a:gd name="connsiteX298" fmla="*/ 9627835 w 12192000"/>
              <a:gd name="connsiteY298" fmla="*/ 1484348 h 1839213"/>
              <a:gd name="connsiteX299" fmla="*/ 9627835 w 12192000"/>
              <a:gd name="connsiteY299" fmla="*/ 1509181 h 1839213"/>
              <a:gd name="connsiteX300" fmla="*/ 9566955 w 12192000"/>
              <a:gd name="connsiteY300" fmla="*/ 1509181 h 1839213"/>
              <a:gd name="connsiteX301" fmla="*/ 9566955 w 12192000"/>
              <a:gd name="connsiteY301" fmla="*/ 1414657 h 1839213"/>
              <a:gd name="connsiteX302" fmla="*/ 9528505 w 12192000"/>
              <a:gd name="connsiteY302" fmla="*/ 1414657 h 1839213"/>
              <a:gd name="connsiteX303" fmla="*/ 9527704 w 12192000"/>
              <a:gd name="connsiteY303" fmla="*/ 1256850 h 1839213"/>
              <a:gd name="connsiteX304" fmla="*/ 9458814 w 12192000"/>
              <a:gd name="connsiteY304" fmla="*/ 732962 h 1839213"/>
              <a:gd name="connsiteX305" fmla="*/ 9299404 w 12192000"/>
              <a:gd name="connsiteY305" fmla="*/ 485437 h 1839213"/>
              <a:gd name="connsiteX306" fmla="*/ 9139995 w 12192000"/>
              <a:gd name="connsiteY306" fmla="*/ 732962 h 1839213"/>
              <a:gd name="connsiteX307" fmla="*/ 9072706 w 12192000"/>
              <a:gd name="connsiteY307" fmla="*/ 1205582 h 1839213"/>
              <a:gd name="connsiteX308" fmla="*/ 9024643 w 12192000"/>
              <a:gd name="connsiteY308" fmla="*/ 1205582 h 1839213"/>
              <a:gd name="connsiteX309" fmla="*/ 9024643 w 12192000"/>
              <a:gd name="connsiteY309" fmla="*/ 1191163 h 1839213"/>
              <a:gd name="connsiteX310" fmla="*/ 9003816 w 12192000"/>
              <a:gd name="connsiteY310" fmla="*/ 1191163 h 1839213"/>
              <a:gd name="connsiteX311" fmla="*/ 9003816 w 12192000"/>
              <a:gd name="connsiteY311" fmla="*/ 1202378 h 1839213"/>
              <a:gd name="connsiteX312" fmla="*/ 8988596 w 12192000"/>
              <a:gd name="connsiteY312" fmla="*/ 1202378 h 1839213"/>
              <a:gd name="connsiteX313" fmla="*/ 8988596 w 12192000"/>
              <a:gd name="connsiteY313" fmla="*/ 1199174 h 1839213"/>
              <a:gd name="connsiteX314" fmla="*/ 8974978 w 12192000"/>
              <a:gd name="connsiteY314" fmla="*/ 1199174 h 1839213"/>
              <a:gd name="connsiteX315" fmla="*/ 8974978 w 12192000"/>
              <a:gd name="connsiteY315" fmla="*/ 1210389 h 1839213"/>
              <a:gd name="connsiteX316" fmla="*/ 8914099 w 12192000"/>
              <a:gd name="connsiteY316" fmla="*/ 1210389 h 1839213"/>
              <a:gd name="connsiteX317" fmla="*/ 8914099 w 12192000"/>
              <a:gd name="connsiteY317" fmla="*/ 1238425 h 1839213"/>
              <a:gd name="connsiteX318" fmla="*/ 8878852 w 12192000"/>
              <a:gd name="connsiteY318" fmla="*/ 1238425 h 1839213"/>
              <a:gd name="connsiteX319" fmla="*/ 8878852 w 12192000"/>
              <a:gd name="connsiteY319" fmla="*/ 1372201 h 1839213"/>
              <a:gd name="connsiteX320" fmla="*/ 8866036 w 12192000"/>
              <a:gd name="connsiteY320" fmla="*/ 1372201 h 1839213"/>
              <a:gd name="connsiteX321" fmla="*/ 8866036 w 12192000"/>
              <a:gd name="connsiteY321" fmla="*/ 1423468 h 1839213"/>
              <a:gd name="connsiteX322" fmla="*/ 8843606 w 12192000"/>
              <a:gd name="connsiteY322" fmla="*/ 1423468 h 1839213"/>
              <a:gd name="connsiteX323" fmla="*/ 8843606 w 12192000"/>
              <a:gd name="connsiteY323" fmla="*/ 1306515 h 1839213"/>
              <a:gd name="connsiteX324" fmla="*/ 8835595 w 12192000"/>
              <a:gd name="connsiteY324" fmla="*/ 1306515 h 1839213"/>
              <a:gd name="connsiteX325" fmla="*/ 8835595 w 12192000"/>
              <a:gd name="connsiteY325" fmla="*/ 1335353 h 1839213"/>
              <a:gd name="connsiteX326" fmla="*/ 8797144 w 12192000"/>
              <a:gd name="connsiteY326" fmla="*/ 1335353 h 1839213"/>
              <a:gd name="connsiteX327" fmla="*/ 8797144 w 12192000"/>
              <a:gd name="connsiteY327" fmla="*/ 1223205 h 1839213"/>
              <a:gd name="connsiteX328" fmla="*/ 8753888 w 12192000"/>
              <a:gd name="connsiteY328" fmla="*/ 1223205 h 1839213"/>
              <a:gd name="connsiteX329" fmla="*/ 8753888 w 12192000"/>
              <a:gd name="connsiteY329" fmla="*/ 1204781 h 1839213"/>
              <a:gd name="connsiteX330" fmla="*/ 8685799 w 12192000"/>
              <a:gd name="connsiteY330" fmla="*/ 1204781 h 1839213"/>
              <a:gd name="connsiteX331" fmla="*/ 8685799 w 12192000"/>
              <a:gd name="connsiteY331" fmla="*/ 1155917 h 1839213"/>
              <a:gd name="connsiteX332" fmla="*/ 8673783 w 12192000"/>
              <a:gd name="connsiteY332" fmla="*/ 1155917 h 1839213"/>
              <a:gd name="connsiteX333" fmla="*/ 8673783 w 12192000"/>
              <a:gd name="connsiteY333" fmla="*/ 1201577 h 1839213"/>
              <a:gd name="connsiteX334" fmla="*/ 8659364 w 12192000"/>
              <a:gd name="connsiteY334" fmla="*/ 1201577 h 1839213"/>
              <a:gd name="connsiteX335" fmla="*/ 8659364 w 12192000"/>
              <a:gd name="connsiteY335" fmla="*/ 1215996 h 1839213"/>
              <a:gd name="connsiteX336" fmla="*/ 8646547 w 12192000"/>
              <a:gd name="connsiteY336" fmla="*/ 1215996 h 1839213"/>
              <a:gd name="connsiteX337" fmla="*/ 8646547 w 12192000"/>
              <a:gd name="connsiteY337" fmla="*/ 1244033 h 1839213"/>
              <a:gd name="connsiteX338" fmla="*/ 8604091 w 12192000"/>
              <a:gd name="connsiteY338" fmla="*/ 1244033 h 1839213"/>
              <a:gd name="connsiteX339" fmla="*/ 8604091 w 12192000"/>
              <a:gd name="connsiteY339" fmla="*/ 1393028 h 1839213"/>
              <a:gd name="connsiteX340" fmla="*/ 8569647 w 12192000"/>
              <a:gd name="connsiteY340" fmla="*/ 1393028 h 1839213"/>
              <a:gd name="connsiteX341" fmla="*/ 8569647 w 12192000"/>
              <a:gd name="connsiteY341" fmla="*/ 672082 h 1839213"/>
              <a:gd name="connsiteX342" fmla="*/ 8516776 w 12192000"/>
              <a:gd name="connsiteY342" fmla="*/ 672082 h 1839213"/>
              <a:gd name="connsiteX343" fmla="*/ 8516776 w 12192000"/>
              <a:gd name="connsiteY343" fmla="*/ 647250 h 1839213"/>
              <a:gd name="connsiteX344" fmla="*/ 8522384 w 12192000"/>
              <a:gd name="connsiteY344" fmla="*/ 647250 h 1839213"/>
              <a:gd name="connsiteX345" fmla="*/ 8522384 w 12192000"/>
              <a:gd name="connsiteY345" fmla="*/ 292384 h 1839213"/>
              <a:gd name="connsiteX346" fmla="*/ 8512771 w 12192000"/>
              <a:gd name="connsiteY346" fmla="*/ 292384 h 1839213"/>
              <a:gd name="connsiteX347" fmla="*/ 8512771 w 12192000"/>
              <a:gd name="connsiteY347" fmla="*/ 284373 h 1839213"/>
              <a:gd name="connsiteX348" fmla="*/ 8485536 w 12192000"/>
              <a:gd name="connsiteY348" fmla="*/ 284373 h 1839213"/>
              <a:gd name="connsiteX349" fmla="*/ 8485536 w 12192000"/>
              <a:gd name="connsiteY349" fmla="*/ 289981 h 1839213"/>
              <a:gd name="connsiteX350" fmla="*/ 8262043 w 12192000"/>
              <a:gd name="connsiteY350" fmla="*/ 289981 h 1839213"/>
              <a:gd name="connsiteX351" fmla="*/ 8262043 w 12192000"/>
              <a:gd name="connsiteY351" fmla="*/ 297991 h 1839213"/>
              <a:gd name="connsiteX352" fmla="*/ 8213179 w 12192000"/>
              <a:gd name="connsiteY352" fmla="*/ 297991 h 1839213"/>
              <a:gd name="connsiteX353" fmla="*/ 8213179 w 12192000"/>
              <a:gd name="connsiteY353" fmla="*/ 285174 h 1839213"/>
              <a:gd name="connsiteX354" fmla="*/ 8195555 w 12192000"/>
              <a:gd name="connsiteY354" fmla="*/ 285174 h 1839213"/>
              <a:gd name="connsiteX355" fmla="*/ 8195555 w 12192000"/>
              <a:gd name="connsiteY355" fmla="*/ 1401039 h 1839213"/>
              <a:gd name="connsiteX356" fmla="*/ 8138681 w 12192000"/>
              <a:gd name="connsiteY356" fmla="*/ 1401039 h 1839213"/>
              <a:gd name="connsiteX357" fmla="*/ 8138681 w 12192000"/>
              <a:gd name="connsiteY357" fmla="*/ 1415458 h 1839213"/>
              <a:gd name="connsiteX358" fmla="*/ 8123461 w 12192000"/>
              <a:gd name="connsiteY358" fmla="*/ 1415458 h 1839213"/>
              <a:gd name="connsiteX359" fmla="*/ 8123461 w 12192000"/>
              <a:gd name="connsiteY359" fmla="*/ 1409049 h 1839213"/>
              <a:gd name="connsiteX360" fmla="*/ 8067387 w 12192000"/>
              <a:gd name="connsiteY360" fmla="*/ 1409049 h 1839213"/>
              <a:gd name="connsiteX361" fmla="*/ 8067387 w 12192000"/>
              <a:gd name="connsiteY361" fmla="*/ 1354578 h 1839213"/>
              <a:gd name="connsiteX362" fmla="*/ 8060979 w 12192000"/>
              <a:gd name="connsiteY362" fmla="*/ 1354578 h 1839213"/>
              <a:gd name="connsiteX363" fmla="*/ 8060979 w 12192000"/>
              <a:gd name="connsiteY363" fmla="*/ 1438688 h 1839213"/>
              <a:gd name="connsiteX364" fmla="*/ 8000099 w 12192000"/>
              <a:gd name="connsiteY364" fmla="*/ 1438688 h 1839213"/>
              <a:gd name="connsiteX365" fmla="*/ 8000099 w 12192000"/>
              <a:gd name="connsiteY365" fmla="*/ 1563652 h 1839213"/>
              <a:gd name="connsiteX366" fmla="*/ 7994492 w 12192000"/>
              <a:gd name="connsiteY366" fmla="*/ 1563652 h 1839213"/>
              <a:gd name="connsiteX367" fmla="*/ 7965654 w 12192000"/>
              <a:gd name="connsiteY367" fmla="*/ 1303311 h 1839213"/>
              <a:gd name="connsiteX368" fmla="*/ 7965654 w 12192000"/>
              <a:gd name="connsiteY368" fmla="*/ 805057 h 1839213"/>
              <a:gd name="connsiteX369" fmla="*/ 7626809 w 12192000"/>
              <a:gd name="connsiteY369" fmla="*/ 805057 h 1839213"/>
              <a:gd name="connsiteX370" fmla="*/ 7626809 w 12192000"/>
              <a:gd name="connsiteY370" fmla="*/ 1364190 h 1839213"/>
              <a:gd name="connsiteX371" fmla="*/ 7586756 w 12192000"/>
              <a:gd name="connsiteY371" fmla="*/ 1364190 h 1839213"/>
              <a:gd name="connsiteX372" fmla="*/ 7586756 w 12192000"/>
              <a:gd name="connsiteY372" fmla="*/ 1374604 h 1839213"/>
              <a:gd name="connsiteX373" fmla="*/ 7564327 w 12192000"/>
              <a:gd name="connsiteY373" fmla="*/ 1374604 h 1839213"/>
              <a:gd name="connsiteX374" fmla="*/ 7564327 w 12192000"/>
              <a:gd name="connsiteY374" fmla="*/ 1031754 h 1839213"/>
              <a:gd name="connsiteX375" fmla="*/ 7555516 w 12192000"/>
              <a:gd name="connsiteY375" fmla="*/ 1031754 h 1839213"/>
              <a:gd name="connsiteX376" fmla="*/ 7555516 w 12192000"/>
              <a:gd name="connsiteY376" fmla="*/ 867539 h 1839213"/>
              <a:gd name="connsiteX377" fmla="*/ 7502646 w 12192000"/>
              <a:gd name="connsiteY377" fmla="*/ 867539 h 1839213"/>
              <a:gd name="connsiteX378" fmla="*/ 7502646 w 12192000"/>
              <a:gd name="connsiteY378" fmla="*/ 809863 h 1839213"/>
              <a:gd name="connsiteX379" fmla="*/ 7481819 w 12192000"/>
              <a:gd name="connsiteY379" fmla="*/ 809863 h 1839213"/>
              <a:gd name="connsiteX380" fmla="*/ 7481819 w 12192000"/>
              <a:gd name="connsiteY380" fmla="*/ 821078 h 1839213"/>
              <a:gd name="connsiteX381" fmla="*/ 7435358 w 12192000"/>
              <a:gd name="connsiteY381" fmla="*/ 821078 h 1839213"/>
              <a:gd name="connsiteX382" fmla="*/ 7435358 w 12192000"/>
              <a:gd name="connsiteY382" fmla="*/ 809062 h 1839213"/>
              <a:gd name="connsiteX383" fmla="*/ 7381688 w 12192000"/>
              <a:gd name="connsiteY383" fmla="*/ 809062 h 1839213"/>
              <a:gd name="connsiteX384" fmla="*/ 7381688 w 12192000"/>
              <a:gd name="connsiteY384" fmla="*/ 820277 h 1839213"/>
              <a:gd name="connsiteX385" fmla="*/ 7356855 w 12192000"/>
              <a:gd name="connsiteY385" fmla="*/ 820277 h 1839213"/>
              <a:gd name="connsiteX386" fmla="*/ 7356855 w 12192000"/>
              <a:gd name="connsiteY386" fmla="*/ 935628 h 1839213"/>
              <a:gd name="connsiteX387" fmla="*/ 7297577 w 12192000"/>
              <a:gd name="connsiteY387" fmla="*/ 935628 h 1839213"/>
              <a:gd name="connsiteX388" fmla="*/ 7297577 w 12192000"/>
              <a:gd name="connsiteY388" fmla="*/ 1091833 h 1839213"/>
              <a:gd name="connsiteX389" fmla="*/ 7282357 w 12192000"/>
              <a:gd name="connsiteY389" fmla="*/ 1091833 h 1839213"/>
              <a:gd name="connsiteX390" fmla="*/ 7273546 w 12192000"/>
              <a:gd name="connsiteY390" fmla="*/ 1101446 h 1839213"/>
              <a:gd name="connsiteX391" fmla="*/ 7273546 w 12192000"/>
              <a:gd name="connsiteY391" fmla="*/ 1331347 h 1839213"/>
              <a:gd name="connsiteX392" fmla="*/ 7254320 w 12192000"/>
              <a:gd name="connsiteY392" fmla="*/ 1331347 h 1839213"/>
              <a:gd name="connsiteX393" fmla="*/ 7254320 w 12192000"/>
              <a:gd name="connsiteY393" fmla="*/ 1422667 h 1839213"/>
              <a:gd name="connsiteX394" fmla="*/ 7187032 w 12192000"/>
              <a:gd name="connsiteY394" fmla="*/ 1422667 h 1839213"/>
              <a:gd name="connsiteX395" fmla="*/ 7062869 w 12192000"/>
              <a:gd name="connsiteY395" fmla="*/ 416547 h 1839213"/>
              <a:gd name="connsiteX396" fmla="*/ 6476500 w 12192000"/>
              <a:gd name="connsiteY396" fmla="*/ 525490 h 1839213"/>
              <a:gd name="connsiteX397" fmla="*/ 6337918 w 12192000"/>
              <a:gd name="connsiteY397" fmla="*/ 631228 h 1839213"/>
              <a:gd name="connsiteX398" fmla="*/ 6250603 w 12192000"/>
              <a:gd name="connsiteY398" fmla="*/ 1228012 h 1839213"/>
              <a:gd name="connsiteX399" fmla="*/ 6224168 w 12192000"/>
              <a:gd name="connsiteY399" fmla="*/ 1228012 h 1839213"/>
              <a:gd name="connsiteX400" fmla="*/ 6224168 w 12192000"/>
              <a:gd name="connsiteY400" fmla="*/ 1199174 h 1839213"/>
              <a:gd name="connsiteX401" fmla="*/ 6214556 w 12192000"/>
              <a:gd name="connsiteY401" fmla="*/ 1199174 h 1839213"/>
              <a:gd name="connsiteX402" fmla="*/ 6214556 w 12192000"/>
              <a:gd name="connsiteY402" fmla="*/ 1124676 h 1839213"/>
              <a:gd name="connsiteX403" fmla="*/ 6197734 w 12192000"/>
              <a:gd name="connsiteY403" fmla="*/ 1124676 h 1839213"/>
              <a:gd name="connsiteX404" fmla="*/ 6197734 w 12192000"/>
              <a:gd name="connsiteY404" fmla="*/ 1135090 h 1839213"/>
              <a:gd name="connsiteX405" fmla="*/ 6134451 w 12192000"/>
              <a:gd name="connsiteY405" fmla="*/ 1135090 h 1839213"/>
              <a:gd name="connsiteX406" fmla="*/ 6134451 w 12192000"/>
              <a:gd name="connsiteY406" fmla="*/ 1212792 h 1839213"/>
              <a:gd name="connsiteX407" fmla="*/ 6059152 w 12192000"/>
              <a:gd name="connsiteY407" fmla="*/ 1212792 h 1839213"/>
              <a:gd name="connsiteX408" fmla="*/ 6059152 w 12192000"/>
              <a:gd name="connsiteY408" fmla="*/ 1232017 h 1839213"/>
              <a:gd name="connsiteX409" fmla="*/ 6064759 w 12192000"/>
              <a:gd name="connsiteY409" fmla="*/ 1232017 h 1839213"/>
              <a:gd name="connsiteX410" fmla="*/ 6064759 w 12192000"/>
              <a:gd name="connsiteY410" fmla="*/ 1318531 h 1839213"/>
              <a:gd name="connsiteX411" fmla="*/ 6042330 w 12192000"/>
              <a:gd name="connsiteY411" fmla="*/ 1318531 h 1839213"/>
              <a:gd name="connsiteX412" fmla="*/ 6042330 w 12192000"/>
              <a:gd name="connsiteY412" fmla="*/ 1562050 h 1839213"/>
              <a:gd name="connsiteX413" fmla="*/ 6003879 w 12192000"/>
              <a:gd name="connsiteY413" fmla="*/ 1562050 h 1839213"/>
              <a:gd name="connsiteX414" fmla="*/ 6003879 w 12192000"/>
              <a:gd name="connsiteY414" fmla="*/ 1539621 h 1839213"/>
              <a:gd name="connsiteX415" fmla="*/ 5962225 w 12192000"/>
              <a:gd name="connsiteY415" fmla="*/ 1539621 h 1839213"/>
              <a:gd name="connsiteX416" fmla="*/ 5962225 w 12192000"/>
              <a:gd name="connsiteY416" fmla="*/ 1489955 h 1839213"/>
              <a:gd name="connsiteX417" fmla="*/ 5954214 w 12192000"/>
              <a:gd name="connsiteY417" fmla="*/ 1489955 h 1839213"/>
              <a:gd name="connsiteX418" fmla="*/ 5954214 w 12192000"/>
              <a:gd name="connsiteY418" fmla="*/ 1283284 h 1839213"/>
              <a:gd name="connsiteX419" fmla="*/ 5898140 w 12192000"/>
              <a:gd name="connsiteY419" fmla="*/ 1283284 h 1839213"/>
              <a:gd name="connsiteX420" fmla="*/ 5860491 w 12192000"/>
              <a:gd name="connsiteY420" fmla="*/ 620815 h 1839213"/>
              <a:gd name="connsiteX421" fmla="*/ 5818837 w 12192000"/>
              <a:gd name="connsiteY421" fmla="*/ 28838 h 1839213"/>
              <a:gd name="connsiteX422" fmla="*/ 5782789 w 12192000"/>
              <a:gd name="connsiteY422" fmla="*/ 16021 h 1839213"/>
              <a:gd name="connsiteX423" fmla="*/ 5777182 w 12192000"/>
              <a:gd name="connsiteY423" fmla="*/ 16021 h 1839213"/>
              <a:gd name="connsiteX424" fmla="*/ 5777182 w 12192000"/>
              <a:gd name="connsiteY424" fmla="*/ 20026 h 1839213"/>
              <a:gd name="connsiteX425" fmla="*/ 5659427 w 12192000"/>
              <a:gd name="connsiteY425" fmla="*/ 20026 h 1839213"/>
              <a:gd name="connsiteX426" fmla="*/ 5659427 w 12192000"/>
              <a:gd name="connsiteY426" fmla="*/ 0 h 1839213"/>
              <a:gd name="connsiteX427" fmla="*/ 5647412 w 12192000"/>
              <a:gd name="connsiteY427" fmla="*/ 0 h 1839213"/>
              <a:gd name="connsiteX428" fmla="*/ 5647412 w 12192000"/>
              <a:gd name="connsiteY428" fmla="*/ 16021 h 1839213"/>
              <a:gd name="connsiteX429" fmla="*/ 5598548 w 12192000"/>
              <a:gd name="connsiteY429" fmla="*/ 16021 h 1839213"/>
              <a:gd name="connsiteX430" fmla="*/ 5580123 w 12192000"/>
              <a:gd name="connsiteY430" fmla="*/ 686501 h 1839213"/>
              <a:gd name="connsiteX431" fmla="*/ 5580123 w 12192000"/>
              <a:gd name="connsiteY431" fmla="*/ 1188760 h 1839213"/>
              <a:gd name="connsiteX432" fmla="*/ 5557694 w 12192000"/>
              <a:gd name="connsiteY432" fmla="*/ 1188760 h 1839213"/>
              <a:gd name="connsiteX433" fmla="*/ 5557694 w 12192000"/>
              <a:gd name="connsiteY433" fmla="*/ 1272871 h 1839213"/>
              <a:gd name="connsiteX434" fmla="*/ 5543275 w 12192000"/>
              <a:gd name="connsiteY434" fmla="*/ 1272871 h 1839213"/>
              <a:gd name="connsiteX435" fmla="*/ 5543275 w 12192000"/>
              <a:gd name="connsiteY435" fmla="*/ 1292897 h 1839213"/>
              <a:gd name="connsiteX436" fmla="*/ 5496814 w 12192000"/>
              <a:gd name="connsiteY436" fmla="*/ 1292897 h 1839213"/>
              <a:gd name="connsiteX437" fmla="*/ 5496814 w 12192000"/>
              <a:gd name="connsiteY437" fmla="*/ 1256850 h 1839213"/>
              <a:gd name="connsiteX438" fmla="*/ 5475186 w 12192000"/>
              <a:gd name="connsiteY438" fmla="*/ 1256850 h 1839213"/>
              <a:gd name="connsiteX439" fmla="*/ 5475186 w 12192000"/>
              <a:gd name="connsiteY439" fmla="*/ 1273672 h 1839213"/>
              <a:gd name="connsiteX440" fmla="*/ 5368646 w 12192000"/>
              <a:gd name="connsiteY440" fmla="*/ 1273672 h 1839213"/>
              <a:gd name="connsiteX441" fmla="*/ 5368646 w 12192000"/>
              <a:gd name="connsiteY441" fmla="*/ 948445 h 1839213"/>
              <a:gd name="connsiteX442" fmla="*/ 5282132 w 12192000"/>
              <a:gd name="connsiteY442" fmla="*/ 948445 h 1839213"/>
              <a:gd name="connsiteX443" fmla="*/ 5282132 w 12192000"/>
              <a:gd name="connsiteY443" fmla="*/ 930021 h 1839213"/>
              <a:gd name="connsiteX444" fmla="*/ 5246085 w 12192000"/>
              <a:gd name="connsiteY444" fmla="*/ 930021 h 1839213"/>
              <a:gd name="connsiteX445" fmla="*/ 5242080 w 12192000"/>
              <a:gd name="connsiteY445" fmla="*/ 938832 h 1839213"/>
              <a:gd name="connsiteX446" fmla="*/ 5143550 w 12192000"/>
              <a:gd name="connsiteY446" fmla="*/ 938832 h 1839213"/>
              <a:gd name="connsiteX447" fmla="*/ 5143550 w 12192000"/>
              <a:gd name="connsiteY447" fmla="*/ 961262 h 1839213"/>
              <a:gd name="connsiteX448" fmla="*/ 5109105 w 12192000"/>
              <a:gd name="connsiteY448" fmla="*/ 961262 h 1839213"/>
              <a:gd name="connsiteX449" fmla="*/ 5109105 w 12192000"/>
              <a:gd name="connsiteY449" fmla="*/ 1134289 h 1839213"/>
              <a:gd name="connsiteX450" fmla="*/ 5089079 w 12192000"/>
              <a:gd name="connsiteY450" fmla="*/ 1153514 h 1839213"/>
              <a:gd name="connsiteX451" fmla="*/ 5089079 w 12192000"/>
              <a:gd name="connsiteY451" fmla="*/ 1202378 h 1839213"/>
              <a:gd name="connsiteX452" fmla="*/ 5076262 w 12192000"/>
              <a:gd name="connsiteY452" fmla="*/ 1202378 h 1839213"/>
              <a:gd name="connsiteX453" fmla="*/ 5076262 w 12192000"/>
              <a:gd name="connsiteY453" fmla="*/ 1262457 h 1839213"/>
              <a:gd name="connsiteX454" fmla="*/ 4999361 w 12192000"/>
              <a:gd name="connsiteY454" fmla="*/ 1262457 h 1839213"/>
              <a:gd name="connsiteX455" fmla="*/ 4999361 w 12192000"/>
              <a:gd name="connsiteY455" fmla="*/ 1314525 h 1839213"/>
              <a:gd name="connsiteX456" fmla="*/ 4974529 w 12192000"/>
              <a:gd name="connsiteY456" fmla="*/ 1314525 h 1839213"/>
              <a:gd name="connsiteX457" fmla="*/ 4974529 w 12192000"/>
              <a:gd name="connsiteY457" fmla="*/ 1568459 h 1839213"/>
              <a:gd name="connsiteX458" fmla="*/ 4953701 w 12192000"/>
              <a:gd name="connsiteY458" fmla="*/ 1568459 h 1839213"/>
              <a:gd name="connsiteX459" fmla="*/ 4953701 w 12192000"/>
              <a:gd name="connsiteY459" fmla="*/ 904387 h 1839213"/>
              <a:gd name="connsiteX460" fmla="*/ 4898429 w 12192000"/>
              <a:gd name="connsiteY460" fmla="*/ 904387 h 1839213"/>
              <a:gd name="connsiteX461" fmla="*/ 4898429 w 12192000"/>
              <a:gd name="connsiteY461" fmla="*/ 890769 h 1839213"/>
              <a:gd name="connsiteX462" fmla="*/ 4743024 w 12192000"/>
              <a:gd name="connsiteY462" fmla="*/ 890769 h 1839213"/>
              <a:gd name="connsiteX463" fmla="*/ 4743024 w 12192000"/>
              <a:gd name="connsiteY463" fmla="*/ 901984 h 1839213"/>
              <a:gd name="connsiteX464" fmla="*/ 4705375 w 12192000"/>
              <a:gd name="connsiteY464" fmla="*/ 901984 h 1839213"/>
              <a:gd name="connsiteX465" fmla="*/ 4705375 w 12192000"/>
              <a:gd name="connsiteY465" fmla="*/ 1249640 h 1839213"/>
              <a:gd name="connsiteX466" fmla="*/ 4694161 w 12192000"/>
              <a:gd name="connsiteY466" fmla="*/ 1249640 h 1839213"/>
              <a:gd name="connsiteX467" fmla="*/ 4694161 w 12192000"/>
              <a:gd name="connsiteY467" fmla="*/ 1229614 h 1839213"/>
              <a:gd name="connsiteX468" fmla="*/ 4678140 w 12192000"/>
              <a:gd name="connsiteY468" fmla="*/ 1229614 h 1839213"/>
              <a:gd name="connsiteX469" fmla="*/ 4678140 w 12192000"/>
              <a:gd name="connsiteY469" fmla="*/ 1207184 h 1839213"/>
              <a:gd name="connsiteX470" fmla="*/ 4578809 w 12192000"/>
              <a:gd name="connsiteY470" fmla="*/ 1207184 h 1839213"/>
              <a:gd name="connsiteX471" fmla="*/ 4578809 w 12192000"/>
              <a:gd name="connsiteY471" fmla="*/ 1147106 h 1839213"/>
              <a:gd name="connsiteX472" fmla="*/ 4571600 w 12192000"/>
              <a:gd name="connsiteY472" fmla="*/ 1147106 h 1839213"/>
              <a:gd name="connsiteX473" fmla="*/ 4571600 w 12192000"/>
              <a:gd name="connsiteY473" fmla="*/ 1259253 h 1839213"/>
              <a:gd name="connsiteX474" fmla="*/ 4537155 w 12192000"/>
              <a:gd name="connsiteY474" fmla="*/ 1256850 h 1839213"/>
              <a:gd name="connsiteX475" fmla="*/ 4537155 w 12192000"/>
              <a:gd name="connsiteY475" fmla="*/ 986895 h 1839213"/>
              <a:gd name="connsiteX476" fmla="*/ 4532348 w 12192000"/>
              <a:gd name="connsiteY476" fmla="*/ 979686 h 1839213"/>
              <a:gd name="connsiteX477" fmla="*/ 4516327 w 12192000"/>
              <a:gd name="connsiteY477" fmla="*/ 979686 h 1839213"/>
              <a:gd name="connsiteX478" fmla="*/ 4516327 w 12192000"/>
              <a:gd name="connsiteY478" fmla="*/ 967670 h 1839213"/>
              <a:gd name="connsiteX479" fmla="*/ 4470667 w 12192000"/>
              <a:gd name="connsiteY479" fmla="*/ 967670 h 1839213"/>
              <a:gd name="connsiteX480" fmla="*/ 4470667 w 12192000"/>
              <a:gd name="connsiteY480" fmla="*/ 950047 h 1839213"/>
              <a:gd name="connsiteX481" fmla="*/ 4367332 w 12192000"/>
              <a:gd name="connsiteY481" fmla="*/ 950047 h 1839213"/>
              <a:gd name="connsiteX482" fmla="*/ 4367332 w 12192000"/>
              <a:gd name="connsiteY482" fmla="*/ 954052 h 1839213"/>
              <a:gd name="connsiteX483" fmla="*/ 4361724 w 12192000"/>
              <a:gd name="connsiteY483" fmla="*/ 954052 h 1839213"/>
              <a:gd name="connsiteX484" fmla="*/ 4361724 w 12192000"/>
              <a:gd name="connsiteY484" fmla="*/ 942837 h 1839213"/>
              <a:gd name="connsiteX485" fmla="*/ 4346504 w 12192000"/>
              <a:gd name="connsiteY485" fmla="*/ 942837 h 1839213"/>
              <a:gd name="connsiteX486" fmla="*/ 4346504 w 12192000"/>
              <a:gd name="connsiteY486" fmla="*/ 971675 h 1839213"/>
              <a:gd name="connsiteX487" fmla="*/ 4296038 w 12192000"/>
              <a:gd name="connsiteY487" fmla="*/ 971675 h 1839213"/>
              <a:gd name="connsiteX488" fmla="*/ 4296038 w 12192000"/>
              <a:gd name="connsiteY488" fmla="*/ 983691 h 1839213"/>
              <a:gd name="connsiteX489" fmla="*/ 4158257 w 12192000"/>
              <a:gd name="connsiteY489" fmla="*/ 983691 h 1839213"/>
              <a:gd name="connsiteX490" fmla="*/ 4158257 w 12192000"/>
              <a:gd name="connsiteY490" fmla="*/ 997309 h 1839213"/>
              <a:gd name="connsiteX491" fmla="*/ 4098979 w 12192000"/>
              <a:gd name="connsiteY491" fmla="*/ 997309 h 1839213"/>
              <a:gd name="connsiteX492" fmla="*/ 4098979 w 12192000"/>
              <a:gd name="connsiteY492" fmla="*/ 1199174 h 1839213"/>
              <a:gd name="connsiteX493" fmla="*/ 4050115 w 12192000"/>
              <a:gd name="connsiteY493" fmla="*/ 1199174 h 1839213"/>
              <a:gd name="connsiteX494" fmla="*/ 4050115 w 12192000"/>
              <a:gd name="connsiteY494" fmla="*/ 1181551 h 1839213"/>
              <a:gd name="connsiteX495" fmla="*/ 3981225 w 12192000"/>
              <a:gd name="connsiteY495" fmla="*/ 1181551 h 1839213"/>
              <a:gd name="connsiteX496" fmla="*/ 3981225 w 12192000"/>
              <a:gd name="connsiteY496" fmla="*/ 1189561 h 1839213"/>
              <a:gd name="connsiteX497" fmla="*/ 3965204 w 12192000"/>
              <a:gd name="connsiteY497" fmla="*/ 1189561 h 1839213"/>
              <a:gd name="connsiteX498" fmla="*/ 3965204 w 12192000"/>
              <a:gd name="connsiteY498" fmla="*/ 1173540 h 1839213"/>
              <a:gd name="connsiteX499" fmla="*/ 3933162 w 12192000"/>
              <a:gd name="connsiteY499" fmla="*/ 1173540 h 1839213"/>
              <a:gd name="connsiteX500" fmla="*/ 3933162 w 12192000"/>
              <a:gd name="connsiteY500" fmla="*/ 1191964 h 1839213"/>
              <a:gd name="connsiteX501" fmla="*/ 3903523 w 12192000"/>
              <a:gd name="connsiteY501" fmla="*/ 1191964 h 1839213"/>
              <a:gd name="connsiteX502" fmla="*/ 3903523 w 12192000"/>
              <a:gd name="connsiteY502" fmla="*/ 1058189 h 1839213"/>
              <a:gd name="connsiteX503" fmla="*/ 3896313 w 12192000"/>
              <a:gd name="connsiteY503" fmla="*/ 1058189 h 1839213"/>
              <a:gd name="connsiteX504" fmla="*/ 3896313 w 12192000"/>
              <a:gd name="connsiteY504" fmla="*/ 1067801 h 1839213"/>
              <a:gd name="connsiteX505" fmla="*/ 3873884 w 12192000"/>
              <a:gd name="connsiteY505" fmla="*/ 1067801 h 1839213"/>
              <a:gd name="connsiteX506" fmla="*/ 3873884 w 12192000"/>
              <a:gd name="connsiteY506" fmla="*/ 945241 h 1839213"/>
              <a:gd name="connsiteX507" fmla="*/ 3856261 w 12192000"/>
              <a:gd name="connsiteY507" fmla="*/ 945241 h 1839213"/>
              <a:gd name="connsiteX508" fmla="*/ 3856261 w 12192000"/>
              <a:gd name="connsiteY508" fmla="*/ 953251 h 1839213"/>
              <a:gd name="connsiteX509" fmla="*/ 3839439 w 12192000"/>
              <a:gd name="connsiteY509" fmla="*/ 953251 h 1839213"/>
              <a:gd name="connsiteX510" fmla="*/ 3839439 w 12192000"/>
              <a:gd name="connsiteY510" fmla="*/ 949246 h 1839213"/>
              <a:gd name="connsiteX511" fmla="*/ 3821816 w 12192000"/>
              <a:gd name="connsiteY511" fmla="*/ 949246 h 1839213"/>
              <a:gd name="connsiteX512" fmla="*/ 3821816 w 12192000"/>
              <a:gd name="connsiteY512" fmla="*/ 952450 h 1839213"/>
              <a:gd name="connsiteX513" fmla="*/ 3771349 w 12192000"/>
              <a:gd name="connsiteY513" fmla="*/ 952450 h 1839213"/>
              <a:gd name="connsiteX514" fmla="*/ 3771349 w 12192000"/>
              <a:gd name="connsiteY514" fmla="*/ 966068 h 1839213"/>
              <a:gd name="connsiteX515" fmla="*/ 3717679 w 12192000"/>
              <a:gd name="connsiteY515" fmla="*/ 966068 h 1839213"/>
              <a:gd name="connsiteX516" fmla="*/ 3717679 w 12192000"/>
              <a:gd name="connsiteY516" fmla="*/ 913199 h 1839213"/>
              <a:gd name="connsiteX517" fmla="*/ 3714475 w 12192000"/>
              <a:gd name="connsiteY517" fmla="*/ 913199 h 1839213"/>
              <a:gd name="connsiteX518" fmla="*/ 3714475 w 12192000"/>
              <a:gd name="connsiteY518" fmla="*/ 966869 h 1839213"/>
              <a:gd name="connsiteX519" fmla="*/ 3687239 w 12192000"/>
              <a:gd name="connsiteY519" fmla="*/ 966869 h 1839213"/>
              <a:gd name="connsiteX520" fmla="*/ 3687239 w 12192000"/>
              <a:gd name="connsiteY520" fmla="*/ 986895 h 1839213"/>
              <a:gd name="connsiteX521" fmla="*/ 3657600 w 12192000"/>
              <a:gd name="connsiteY521" fmla="*/ 986895 h 1839213"/>
              <a:gd name="connsiteX522" fmla="*/ 3602328 w 12192000"/>
              <a:gd name="connsiteY522" fmla="*/ 1003717 h 1839213"/>
              <a:gd name="connsiteX523" fmla="*/ 3602328 w 12192000"/>
              <a:gd name="connsiteY523" fmla="*/ 1022141 h 1839213"/>
              <a:gd name="connsiteX524" fmla="*/ 3594317 w 12192000"/>
              <a:gd name="connsiteY524" fmla="*/ 1022141 h 1839213"/>
              <a:gd name="connsiteX525" fmla="*/ 3594317 w 12192000"/>
              <a:gd name="connsiteY525" fmla="*/ 1012529 h 1839213"/>
              <a:gd name="connsiteX526" fmla="*/ 3545453 w 12192000"/>
              <a:gd name="connsiteY526" fmla="*/ 1012529 h 1839213"/>
              <a:gd name="connsiteX527" fmla="*/ 3545453 w 12192000"/>
              <a:gd name="connsiteY527" fmla="*/ 461406 h 1839213"/>
              <a:gd name="connsiteX528" fmla="*/ 3402866 w 12192000"/>
              <a:gd name="connsiteY528" fmla="*/ 461406 h 1839213"/>
              <a:gd name="connsiteX529" fmla="*/ 3402866 w 12192000"/>
              <a:gd name="connsiteY529" fmla="*/ 437374 h 1839213"/>
              <a:gd name="connsiteX530" fmla="*/ 3394855 w 12192000"/>
              <a:gd name="connsiteY530" fmla="*/ 437374 h 1839213"/>
              <a:gd name="connsiteX531" fmla="*/ 3394855 w 12192000"/>
              <a:gd name="connsiteY531" fmla="*/ 449390 h 1839213"/>
              <a:gd name="connsiteX532" fmla="*/ 3281106 w 12192000"/>
              <a:gd name="connsiteY532" fmla="*/ 449390 h 1839213"/>
              <a:gd name="connsiteX533" fmla="*/ 3281106 w 12192000"/>
              <a:gd name="connsiteY533" fmla="*/ 781826 h 1839213"/>
              <a:gd name="connsiteX534" fmla="*/ 3208210 w 12192000"/>
              <a:gd name="connsiteY534" fmla="*/ 781826 h 1839213"/>
              <a:gd name="connsiteX535" fmla="*/ 3208210 w 12192000"/>
              <a:gd name="connsiteY535" fmla="*/ 1120671 h 1839213"/>
              <a:gd name="connsiteX536" fmla="*/ 3172163 w 12192000"/>
              <a:gd name="connsiteY536" fmla="*/ 1120671 h 1839213"/>
              <a:gd name="connsiteX537" fmla="*/ 3172163 w 12192000"/>
              <a:gd name="connsiteY537" fmla="*/ 759397 h 1839213"/>
              <a:gd name="connsiteX538" fmla="*/ 2893397 w 12192000"/>
              <a:gd name="connsiteY538" fmla="*/ 759397 h 1839213"/>
              <a:gd name="connsiteX539" fmla="*/ 2893397 w 12192000"/>
              <a:gd name="connsiteY539" fmla="*/ 1132687 h 1839213"/>
              <a:gd name="connsiteX540" fmla="*/ 2881382 w 12192000"/>
              <a:gd name="connsiteY540" fmla="*/ 1132687 h 1839213"/>
              <a:gd name="connsiteX541" fmla="*/ 2881382 w 12192000"/>
              <a:gd name="connsiteY541" fmla="*/ 1173540 h 1839213"/>
              <a:gd name="connsiteX542" fmla="*/ 2840528 w 12192000"/>
              <a:gd name="connsiteY542" fmla="*/ 1173540 h 1839213"/>
              <a:gd name="connsiteX543" fmla="*/ 2840528 w 12192000"/>
              <a:gd name="connsiteY543" fmla="*/ 1115063 h 1839213"/>
              <a:gd name="connsiteX544" fmla="*/ 2830915 w 12192000"/>
              <a:gd name="connsiteY544" fmla="*/ 1115063 h 1839213"/>
              <a:gd name="connsiteX545" fmla="*/ 2830915 w 12192000"/>
              <a:gd name="connsiteY545" fmla="*/ 1275274 h 1839213"/>
              <a:gd name="connsiteX546" fmla="*/ 2806083 w 12192000"/>
              <a:gd name="connsiteY546" fmla="*/ 1275274 h 1839213"/>
              <a:gd name="connsiteX547" fmla="*/ 2806083 w 12192000"/>
              <a:gd name="connsiteY547" fmla="*/ 1452306 h 1839213"/>
              <a:gd name="connsiteX548" fmla="*/ 2783653 w 12192000"/>
              <a:gd name="connsiteY548" fmla="*/ 1452306 h 1839213"/>
              <a:gd name="connsiteX549" fmla="*/ 2783653 w 12192000"/>
              <a:gd name="connsiteY549" fmla="*/ 1422667 h 1839213"/>
              <a:gd name="connsiteX550" fmla="*/ 2754014 w 12192000"/>
              <a:gd name="connsiteY550" fmla="*/ 1422667 h 1839213"/>
              <a:gd name="connsiteX551" fmla="*/ 2754014 w 12192000"/>
              <a:gd name="connsiteY551" fmla="*/ 1161524 h 1839213"/>
              <a:gd name="connsiteX552" fmla="*/ 2726779 w 12192000"/>
              <a:gd name="connsiteY552" fmla="*/ 1161524 h 1839213"/>
              <a:gd name="connsiteX553" fmla="*/ 2726779 w 12192000"/>
              <a:gd name="connsiteY553" fmla="*/ 990099 h 1839213"/>
              <a:gd name="connsiteX554" fmla="*/ 2701946 w 12192000"/>
              <a:gd name="connsiteY554" fmla="*/ 990099 h 1839213"/>
              <a:gd name="connsiteX555" fmla="*/ 2701946 w 12192000"/>
              <a:gd name="connsiteY555" fmla="*/ 903586 h 1839213"/>
              <a:gd name="connsiteX556" fmla="*/ 2698742 w 12192000"/>
              <a:gd name="connsiteY556" fmla="*/ 903586 h 1839213"/>
              <a:gd name="connsiteX557" fmla="*/ 2698742 w 12192000"/>
              <a:gd name="connsiteY557" fmla="*/ 955654 h 1839213"/>
              <a:gd name="connsiteX558" fmla="*/ 2673108 w 12192000"/>
              <a:gd name="connsiteY558" fmla="*/ 938832 h 1839213"/>
              <a:gd name="connsiteX559" fmla="*/ 2673108 w 12192000"/>
              <a:gd name="connsiteY559" fmla="*/ 909193 h 1839213"/>
              <a:gd name="connsiteX560" fmla="*/ 2659490 w 12192000"/>
              <a:gd name="connsiteY560" fmla="*/ 893172 h 1839213"/>
              <a:gd name="connsiteX561" fmla="*/ 2659490 w 12192000"/>
              <a:gd name="connsiteY561" fmla="*/ 873146 h 1839213"/>
              <a:gd name="connsiteX562" fmla="*/ 2651480 w 12192000"/>
              <a:gd name="connsiteY562" fmla="*/ 873146 h 1839213"/>
              <a:gd name="connsiteX563" fmla="*/ 2557757 w 12192000"/>
              <a:gd name="connsiteY563" fmla="*/ 961262 h 1839213"/>
              <a:gd name="connsiteX564" fmla="*/ 2557757 w 12192000"/>
              <a:gd name="connsiteY564" fmla="*/ 968471 h 1839213"/>
              <a:gd name="connsiteX565" fmla="*/ 2545741 w 12192000"/>
              <a:gd name="connsiteY565" fmla="*/ 978885 h 1839213"/>
              <a:gd name="connsiteX566" fmla="*/ 2545741 w 12192000"/>
              <a:gd name="connsiteY566" fmla="*/ 991702 h 1839213"/>
              <a:gd name="connsiteX567" fmla="*/ 2515301 w 12192000"/>
              <a:gd name="connsiteY567" fmla="*/ 991702 h 1839213"/>
              <a:gd name="connsiteX568" fmla="*/ 2515301 w 12192000"/>
              <a:gd name="connsiteY568" fmla="*/ 1124676 h 1839213"/>
              <a:gd name="connsiteX569" fmla="*/ 2503285 w 12192000"/>
              <a:gd name="connsiteY569" fmla="*/ 1124676 h 1839213"/>
              <a:gd name="connsiteX570" fmla="*/ 2503285 w 12192000"/>
              <a:gd name="connsiteY570" fmla="*/ 1271268 h 1839213"/>
              <a:gd name="connsiteX571" fmla="*/ 2496076 w 12192000"/>
              <a:gd name="connsiteY571" fmla="*/ 1271268 h 1839213"/>
              <a:gd name="connsiteX572" fmla="*/ 2496076 w 12192000"/>
              <a:gd name="connsiteY572" fmla="*/ 1284085 h 1839213"/>
              <a:gd name="connsiteX573" fmla="*/ 2475248 w 12192000"/>
              <a:gd name="connsiteY573" fmla="*/ 1306515 h 1839213"/>
              <a:gd name="connsiteX574" fmla="*/ 2475248 w 12192000"/>
              <a:gd name="connsiteY574" fmla="*/ 1322536 h 1839213"/>
              <a:gd name="connsiteX575" fmla="*/ 2448013 w 12192000"/>
              <a:gd name="connsiteY575" fmla="*/ 1322536 h 1839213"/>
              <a:gd name="connsiteX576" fmla="*/ 2448013 w 12192000"/>
              <a:gd name="connsiteY576" fmla="*/ 1340159 h 1839213"/>
              <a:gd name="connsiteX577" fmla="*/ 2453620 w 12192000"/>
              <a:gd name="connsiteY577" fmla="*/ 1340159 h 1839213"/>
              <a:gd name="connsiteX578" fmla="*/ 2453620 w 12192000"/>
              <a:gd name="connsiteY578" fmla="*/ 1390625 h 1839213"/>
              <a:gd name="connsiteX579" fmla="*/ 2413567 w 12192000"/>
              <a:gd name="connsiteY579" fmla="*/ 1390625 h 1839213"/>
              <a:gd name="connsiteX580" fmla="*/ 2413567 w 12192000"/>
              <a:gd name="connsiteY580" fmla="*/ 1419463 h 1839213"/>
              <a:gd name="connsiteX581" fmla="*/ 2410363 w 12192000"/>
              <a:gd name="connsiteY581" fmla="*/ 1416259 h 1839213"/>
              <a:gd name="connsiteX582" fmla="*/ 2403955 w 12192000"/>
              <a:gd name="connsiteY582" fmla="*/ 1407447 h 1839213"/>
              <a:gd name="connsiteX583" fmla="*/ 2382326 w 12192000"/>
              <a:gd name="connsiteY583" fmla="*/ 1407447 h 1839213"/>
              <a:gd name="connsiteX584" fmla="*/ 2382326 w 12192000"/>
              <a:gd name="connsiteY584" fmla="*/ 1398636 h 1839213"/>
              <a:gd name="connsiteX585" fmla="*/ 2363902 w 12192000"/>
              <a:gd name="connsiteY585" fmla="*/ 1398636 h 1839213"/>
              <a:gd name="connsiteX586" fmla="*/ 2363902 w 12192000"/>
              <a:gd name="connsiteY586" fmla="*/ 1391426 h 1839213"/>
              <a:gd name="connsiteX587" fmla="*/ 2348682 w 12192000"/>
              <a:gd name="connsiteY587" fmla="*/ 1391426 h 1839213"/>
              <a:gd name="connsiteX588" fmla="*/ 2340672 w 12192000"/>
              <a:gd name="connsiteY588" fmla="*/ 1384217 h 1839213"/>
              <a:gd name="connsiteX589" fmla="*/ 2340672 w 12192000"/>
              <a:gd name="connsiteY589" fmla="*/ 1374604 h 1839213"/>
              <a:gd name="connsiteX590" fmla="*/ 2312635 w 12192000"/>
              <a:gd name="connsiteY590" fmla="*/ 1374604 h 1839213"/>
              <a:gd name="connsiteX591" fmla="*/ 2312635 w 12192000"/>
              <a:gd name="connsiteY591" fmla="*/ 1368997 h 1839213"/>
              <a:gd name="connsiteX592" fmla="*/ 2303824 w 12192000"/>
              <a:gd name="connsiteY592" fmla="*/ 1368997 h 1839213"/>
              <a:gd name="connsiteX593" fmla="*/ 2303824 w 12192000"/>
              <a:gd name="connsiteY593" fmla="*/ 1374604 h 1839213"/>
              <a:gd name="connsiteX594" fmla="*/ 2265373 w 12192000"/>
              <a:gd name="connsiteY594" fmla="*/ 1374604 h 1839213"/>
              <a:gd name="connsiteX595" fmla="*/ 2265373 w 12192000"/>
              <a:gd name="connsiteY595" fmla="*/ 1408248 h 1839213"/>
              <a:gd name="connsiteX596" fmla="*/ 2238137 w 12192000"/>
              <a:gd name="connsiteY596" fmla="*/ 1408248 h 1839213"/>
              <a:gd name="connsiteX597" fmla="*/ 2238137 w 12192000"/>
              <a:gd name="connsiteY597" fmla="*/ 1429076 h 1839213"/>
              <a:gd name="connsiteX598" fmla="*/ 2227724 w 12192000"/>
              <a:gd name="connsiteY598" fmla="*/ 1429076 h 1839213"/>
              <a:gd name="connsiteX599" fmla="*/ 2227724 w 12192000"/>
              <a:gd name="connsiteY599" fmla="*/ 1437887 h 1839213"/>
              <a:gd name="connsiteX600" fmla="*/ 2181263 w 12192000"/>
              <a:gd name="connsiteY600" fmla="*/ 1437887 h 1839213"/>
              <a:gd name="connsiteX601" fmla="*/ 2181263 w 12192000"/>
              <a:gd name="connsiteY601" fmla="*/ 1335353 h 1839213"/>
              <a:gd name="connsiteX602" fmla="*/ 2178860 w 12192000"/>
              <a:gd name="connsiteY602" fmla="*/ 1335353 h 1839213"/>
              <a:gd name="connsiteX603" fmla="*/ 2178860 w 12192000"/>
              <a:gd name="connsiteY603" fmla="*/ 1254446 h 1839213"/>
              <a:gd name="connsiteX604" fmla="*/ 2182865 w 12192000"/>
              <a:gd name="connsiteY604" fmla="*/ 1254446 h 1839213"/>
              <a:gd name="connsiteX605" fmla="*/ 2182865 w 12192000"/>
              <a:gd name="connsiteY605" fmla="*/ 1236022 h 1839213"/>
              <a:gd name="connsiteX606" fmla="*/ 2174854 w 12192000"/>
              <a:gd name="connsiteY606" fmla="*/ 1210389 h 1839213"/>
              <a:gd name="connsiteX607" fmla="*/ 2162838 w 12192000"/>
              <a:gd name="connsiteY607" fmla="*/ 1210389 h 1839213"/>
              <a:gd name="connsiteX608" fmla="*/ 2162838 w 12192000"/>
              <a:gd name="connsiteY608" fmla="*/ 1195169 h 1839213"/>
              <a:gd name="connsiteX609" fmla="*/ 2084336 w 12192000"/>
              <a:gd name="connsiteY609" fmla="*/ 1159922 h 1839213"/>
              <a:gd name="connsiteX610" fmla="*/ 2008236 w 12192000"/>
              <a:gd name="connsiteY610" fmla="*/ 1151111 h 1839213"/>
              <a:gd name="connsiteX611" fmla="*/ 2004230 w 12192000"/>
              <a:gd name="connsiteY611" fmla="*/ 1157519 h 1839213"/>
              <a:gd name="connsiteX612" fmla="*/ 1994618 w 12192000"/>
              <a:gd name="connsiteY612" fmla="*/ 1157519 h 1839213"/>
              <a:gd name="connsiteX613" fmla="*/ 1994618 w 12192000"/>
              <a:gd name="connsiteY613" fmla="*/ 1114262 h 1839213"/>
              <a:gd name="connsiteX614" fmla="*/ 1990612 w 12192000"/>
              <a:gd name="connsiteY614" fmla="*/ 1114262 h 1839213"/>
              <a:gd name="connsiteX615" fmla="*/ 1990612 w 12192000"/>
              <a:gd name="connsiteY615" fmla="*/ 1157519 h 1839213"/>
              <a:gd name="connsiteX616" fmla="*/ 1973790 w 12192000"/>
              <a:gd name="connsiteY616" fmla="*/ 1157519 h 1839213"/>
              <a:gd name="connsiteX617" fmla="*/ 1973790 w 12192000"/>
              <a:gd name="connsiteY617" fmla="*/ 1121472 h 1839213"/>
              <a:gd name="connsiteX618" fmla="*/ 1968183 w 12192000"/>
              <a:gd name="connsiteY618" fmla="*/ 1121472 h 1839213"/>
              <a:gd name="connsiteX619" fmla="*/ 1956167 w 12192000"/>
              <a:gd name="connsiteY619" fmla="*/ 1109456 h 1839213"/>
              <a:gd name="connsiteX620" fmla="*/ 1952963 w 12192000"/>
              <a:gd name="connsiteY620" fmla="*/ 1109456 h 1839213"/>
              <a:gd name="connsiteX621" fmla="*/ 1952963 w 12192000"/>
              <a:gd name="connsiteY621" fmla="*/ 1134289 h 1839213"/>
              <a:gd name="connsiteX622" fmla="*/ 1933738 w 12192000"/>
              <a:gd name="connsiteY622" fmla="*/ 1134289 h 1839213"/>
              <a:gd name="connsiteX623" fmla="*/ 1933738 w 12192000"/>
              <a:gd name="connsiteY623" fmla="*/ 1142299 h 1839213"/>
              <a:gd name="connsiteX624" fmla="*/ 1938544 w 12192000"/>
              <a:gd name="connsiteY624" fmla="*/ 1145503 h 1839213"/>
              <a:gd name="connsiteX625" fmla="*/ 1938544 w 12192000"/>
              <a:gd name="connsiteY625" fmla="*/ 1150310 h 1839213"/>
              <a:gd name="connsiteX626" fmla="*/ 1866449 w 12192000"/>
              <a:gd name="connsiteY626" fmla="*/ 1150310 h 1839213"/>
              <a:gd name="connsiteX627" fmla="*/ 1866449 w 12192000"/>
              <a:gd name="connsiteY627" fmla="*/ 1157519 h 1839213"/>
              <a:gd name="connsiteX628" fmla="*/ 1794355 w 12192000"/>
              <a:gd name="connsiteY628" fmla="*/ 1171137 h 1839213"/>
              <a:gd name="connsiteX629" fmla="*/ 1736679 w 12192000"/>
              <a:gd name="connsiteY629" fmla="*/ 1192765 h 1839213"/>
              <a:gd name="connsiteX630" fmla="*/ 1729470 w 12192000"/>
              <a:gd name="connsiteY630" fmla="*/ 1192765 h 1839213"/>
              <a:gd name="connsiteX631" fmla="*/ 1729470 w 12192000"/>
              <a:gd name="connsiteY631" fmla="*/ 1207184 h 1839213"/>
              <a:gd name="connsiteX632" fmla="*/ 1721459 w 12192000"/>
              <a:gd name="connsiteY632" fmla="*/ 1207184 h 1839213"/>
              <a:gd name="connsiteX633" fmla="*/ 1721459 w 12192000"/>
              <a:gd name="connsiteY633" fmla="*/ 1203179 h 1839213"/>
              <a:gd name="connsiteX634" fmla="*/ 1703836 w 12192000"/>
              <a:gd name="connsiteY634" fmla="*/ 1203179 h 1839213"/>
              <a:gd name="connsiteX635" fmla="*/ 1703836 w 12192000"/>
              <a:gd name="connsiteY635" fmla="*/ 1207184 h 1839213"/>
              <a:gd name="connsiteX636" fmla="*/ 1698229 w 12192000"/>
              <a:gd name="connsiteY636" fmla="*/ 1207184 h 1839213"/>
              <a:gd name="connsiteX637" fmla="*/ 1668590 w 12192000"/>
              <a:gd name="connsiteY637" fmla="*/ 1227211 h 1839213"/>
              <a:gd name="connsiteX638" fmla="*/ 1647762 w 12192000"/>
              <a:gd name="connsiteY638" fmla="*/ 1246436 h 1839213"/>
              <a:gd name="connsiteX639" fmla="*/ 1647762 w 12192000"/>
              <a:gd name="connsiteY639" fmla="*/ 1331347 h 1839213"/>
              <a:gd name="connsiteX640" fmla="*/ 1642956 w 12192000"/>
              <a:gd name="connsiteY640" fmla="*/ 1331347 h 1839213"/>
              <a:gd name="connsiteX641" fmla="*/ 1642956 w 12192000"/>
              <a:gd name="connsiteY641" fmla="*/ 1406646 h 1839213"/>
              <a:gd name="connsiteX642" fmla="*/ 1590087 w 12192000"/>
              <a:gd name="connsiteY642" fmla="*/ 1406646 h 1839213"/>
              <a:gd name="connsiteX643" fmla="*/ 1590087 w 12192000"/>
              <a:gd name="connsiteY643" fmla="*/ 1416259 h 1839213"/>
              <a:gd name="connsiteX644" fmla="*/ 1582877 w 12192000"/>
              <a:gd name="connsiteY644" fmla="*/ 1416259 h 1839213"/>
              <a:gd name="connsiteX645" fmla="*/ 1582877 w 12192000"/>
              <a:gd name="connsiteY645" fmla="*/ 1421065 h 1839213"/>
              <a:gd name="connsiteX646" fmla="*/ 1556443 w 12192000"/>
              <a:gd name="connsiteY646" fmla="*/ 1421065 h 1839213"/>
              <a:gd name="connsiteX647" fmla="*/ 1556443 w 12192000"/>
              <a:gd name="connsiteY647" fmla="*/ 1426672 h 1839213"/>
              <a:gd name="connsiteX648" fmla="*/ 1546830 w 12192000"/>
              <a:gd name="connsiteY648" fmla="*/ 1426672 h 1839213"/>
              <a:gd name="connsiteX649" fmla="*/ 1546830 w 12192000"/>
              <a:gd name="connsiteY649" fmla="*/ 1429877 h 1839213"/>
              <a:gd name="connsiteX650" fmla="*/ 1543626 w 12192000"/>
              <a:gd name="connsiteY650" fmla="*/ 1429877 h 1839213"/>
              <a:gd name="connsiteX651" fmla="*/ 1543626 w 12192000"/>
              <a:gd name="connsiteY651" fmla="*/ 1420264 h 1839213"/>
              <a:gd name="connsiteX652" fmla="*/ 1517992 w 12192000"/>
              <a:gd name="connsiteY652" fmla="*/ 1420264 h 1839213"/>
              <a:gd name="connsiteX653" fmla="*/ 1517992 w 12192000"/>
              <a:gd name="connsiteY653" fmla="*/ 1441091 h 1839213"/>
              <a:gd name="connsiteX654" fmla="*/ 1522799 w 12192000"/>
              <a:gd name="connsiteY654" fmla="*/ 1441091 h 1839213"/>
              <a:gd name="connsiteX655" fmla="*/ 1522799 w 12192000"/>
              <a:gd name="connsiteY655" fmla="*/ 1457913 h 1839213"/>
              <a:gd name="connsiteX656" fmla="*/ 1493160 w 12192000"/>
              <a:gd name="connsiteY656" fmla="*/ 1457913 h 1839213"/>
              <a:gd name="connsiteX657" fmla="*/ 1493160 w 12192000"/>
              <a:gd name="connsiteY657" fmla="*/ 1527605 h 1839213"/>
              <a:gd name="connsiteX658" fmla="*/ 1458714 w 12192000"/>
              <a:gd name="connsiteY658" fmla="*/ 1527605 h 1839213"/>
              <a:gd name="connsiteX659" fmla="*/ 1435484 w 12192000"/>
              <a:gd name="connsiteY659" fmla="*/ 1010927 h 1839213"/>
              <a:gd name="connsiteX660" fmla="*/ 1449903 w 12192000"/>
              <a:gd name="connsiteY660" fmla="*/ 1006120 h 1839213"/>
              <a:gd name="connsiteX661" fmla="*/ 1449903 w 12192000"/>
              <a:gd name="connsiteY661" fmla="*/ 962864 h 1839213"/>
              <a:gd name="connsiteX662" fmla="*/ 1455510 w 12192000"/>
              <a:gd name="connsiteY662" fmla="*/ 955654 h 1839213"/>
              <a:gd name="connsiteX663" fmla="*/ 1455510 w 12192000"/>
              <a:gd name="connsiteY663" fmla="*/ 929220 h 1839213"/>
              <a:gd name="connsiteX664" fmla="*/ 1470730 w 12192000"/>
              <a:gd name="connsiteY664" fmla="*/ 920408 h 1839213"/>
              <a:gd name="connsiteX665" fmla="*/ 1478741 w 12192000"/>
              <a:gd name="connsiteY665" fmla="*/ 914000 h 1839213"/>
              <a:gd name="connsiteX666" fmla="*/ 1492359 w 12192000"/>
              <a:gd name="connsiteY666" fmla="*/ 883560 h 1839213"/>
              <a:gd name="connsiteX667" fmla="*/ 1492359 w 12192000"/>
              <a:gd name="connsiteY667" fmla="*/ 858727 h 1839213"/>
              <a:gd name="connsiteX668" fmla="*/ 1488353 w 12192000"/>
              <a:gd name="connsiteY668" fmla="*/ 857125 h 1839213"/>
              <a:gd name="connsiteX669" fmla="*/ 1488353 w 12192000"/>
              <a:gd name="connsiteY669" fmla="*/ 850716 h 1839213"/>
              <a:gd name="connsiteX670" fmla="*/ 1485950 w 12192000"/>
              <a:gd name="connsiteY670" fmla="*/ 849114 h 1839213"/>
              <a:gd name="connsiteX671" fmla="*/ 1485950 w 12192000"/>
              <a:gd name="connsiteY671" fmla="*/ 846711 h 1839213"/>
              <a:gd name="connsiteX672" fmla="*/ 1483547 w 12192000"/>
              <a:gd name="connsiteY672" fmla="*/ 845109 h 1839213"/>
              <a:gd name="connsiteX673" fmla="*/ 1483547 w 12192000"/>
              <a:gd name="connsiteY673" fmla="*/ 841104 h 1839213"/>
              <a:gd name="connsiteX674" fmla="*/ 1454709 w 12192000"/>
              <a:gd name="connsiteY674" fmla="*/ 834695 h 1839213"/>
              <a:gd name="connsiteX675" fmla="*/ 1457112 w 12192000"/>
              <a:gd name="connsiteY675" fmla="*/ 831491 h 1839213"/>
              <a:gd name="connsiteX676" fmla="*/ 1463521 w 12192000"/>
              <a:gd name="connsiteY676" fmla="*/ 806659 h 1839213"/>
              <a:gd name="connsiteX677" fmla="*/ 1463521 w 12192000"/>
              <a:gd name="connsiteY677" fmla="*/ 802653 h 1839213"/>
              <a:gd name="connsiteX678" fmla="*/ 1461117 w 12192000"/>
              <a:gd name="connsiteY678" fmla="*/ 802653 h 1839213"/>
              <a:gd name="connsiteX679" fmla="*/ 1461117 w 12192000"/>
              <a:gd name="connsiteY679" fmla="*/ 805057 h 1839213"/>
              <a:gd name="connsiteX680" fmla="*/ 1438688 w 12192000"/>
              <a:gd name="connsiteY680" fmla="*/ 791439 h 1839213"/>
              <a:gd name="connsiteX681" fmla="*/ 1438688 w 12192000"/>
              <a:gd name="connsiteY681" fmla="*/ 771412 h 1839213"/>
              <a:gd name="connsiteX682" fmla="*/ 1433882 w 12192000"/>
              <a:gd name="connsiteY682" fmla="*/ 771412 h 1839213"/>
              <a:gd name="connsiteX683" fmla="*/ 1433882 w 12192000"/>
              <a:gd name="connsiteY683" fmla="*/ 765805 h 1839213"/>
              <a:gd name="connsiteX684" fmla="*/ 1425070 w 12192000"/>
              <a:gd name="connsiteY684" fmla="*/ 764203 h 1839213"/>
              <a:gd name="connsiteX685" fmla="*/ 1423468 w 12192000"/>
              <a:gd name="connsiteY685" fmla="*/ 641642 h 1839213"/>
              <a:gd name="connsiteX686" fmla="*/ 1425070 w 12192000"/>
              <a:gd name="connsiteY686" fmla="*/ 639239 h 1839213"/>
              <a:gd name="connsiteX687" fmla="*/ 1425070 w 12192000"/>
              <a:gd name="connsiteY687" fmla="*/ 635234 h 1839213"/>
              <a:gd name="connsiteX688" fmla="*/ 1421065 w 12192000"/>
              <a:gd name="connsiteY688" fmla="*/ 633632 h 1839213"/>
              <a:gd name="connsiteX689" fmla="*/ 1423468 w 12192000"/>
              <a:gd name="connsiteY689" fmla="*/ 535102 h 1839213"/>
              <a:gd name="connsiteX690" fmla="*/ 1425871 w 12192000"/>
              <a:gd name="connsiteY690" fmla="*/ 528694 h 1839213"/>
              <a:gd name="connsiteX691" fmla="*/ 1421866 w 12192000"/>
              <a:gd name="connsiteY691" fmla="*/ 526291 h 1839213"/>
              <a:gd name="connsiteX692" fmla="*/ 1421866 w 12192000"/>
              <a:gd name="connsiteY692" fmla="*/ 521484 h 1839213"/>
              <a:gd name="connsiteX693" fmla="*/ 1418662 w 12192000"/>
              <a:gd name="connsiteY693" fmla="*/ 519081 h 1839213"/>
              <a:gd name="connsiteX694" fmla="*/ 1417861 w 12192000"/>
              <a:gd name="connsiteY694" fmla="*/ 417348 h 1839213"/>
              <a:gd name="connsiteX695" fmla="*/ 1423468 w 12192000"/>
              <a:gd name="connsiteY695" fmla="*/ 417348 h 1839213"/>
              <a:gd name="connsiteX696" fmla="*/ 1423468 w 12192000"/>
              <a:gd name="connsiteY696" fmla="*/ 412541 h 1839213"/>
              <a:gd name="connsiteX697" fmla="*/ 1417060 w 12192000"/>
              <a:gd name="connsiteY697" fmla="*/ 412541 h 1839213"/>
              <a:gd name="connsiteX698" fmla="*/ 1417060 w 12192000"/>
              <a:gd name="connsiteY698" fmla="*/ 410138 h 1839213"/>
              <a:gd name="connsiteX699" fmla="*/ 1420264 w 12192000"/>
              <a:gd name="connsiteY699" fmla="*/ 408536 h 1839213"/>
              <a:gd name="connsiteX700" fmla="*/ 1420264 w 12192000"/>
              <a:gd name="connsiteY700" fmla="*/ 406133 h 1839213"/>
              <a:gd name="connsiteX701" fmla="*/ 1421065 w 12192000"/>
              <a:gd name="connsiteY701" fmla="*/ 404531 h 1839213"/>
              <a:gd name="connsiteX702" fmla="*/ 1421065 w 12192000"/>
              <a:gd name="connsiteY702" fmla="*/ 401327 h 1839213"/>
              <a:gd name="connsiteX703" fmla="*/ 1416259 w 12192000"/>
              <a:gd name="connsiteY703" fmla="*/ 400526 h 1839213"/>
              <a:gd name="connsiteX704" fmla="*/ 1416259 w 12192000"/>
              <a:gd name="connsiteY704" fmla="*/ 286776 h 1839213"/>
              <a:gd name="connsiteX705" fmla="*/ 1417060 w 12192000"/>
              <a:gd name="connsiteY705" fmla="*/ 286776 h 1839213"/>
              <a:gd name="connsiteX706" fmla="*/ 1417060 w 12192000"/>
              <a:gd name="connsiteY706" fmla="*/ 284373 h 1839213"/>
              <a:gd name="connsiteX707" fmla="*/ 1414657 w 12192000"/>
              <a:gd name="connsiteY707" fmla="*/ 284373 h 1839213"/>
              <a:gd name="connsiteX708" fmla="*/ 1414657 w 12192000"/>
              <a:gd name="connsiteY708" fmla="*/ 266750 h 1839213"/>
              <a:gd name="connsiteX709" fmla="*/ 1412253 w 12192000"/>
              <a:gd name="connsiteY709" fmla="*/ 265148 h 1839213"/>
              <a:gd name="connsiteX710" fmla="*/ 1409850 w 12192000"/>
              <a:gd name="connsiteY710" fmla="*/ 266750 h 1839213"/>
              <a:gd name="connsiteX711" fmla="*/ 1409850 w 12192000"/>
              <a:gd name="connsiteY711" fmla="*/ 284373 h 1839213"/>
              <a:gd name="connsiteX712" fmla="*/ 1407447 w 12192000"/>
              <a:gd name="connsiteY712" fmla="*/ 284373 h 1839213"/>
              <a:gd name="connsiteX713" fmla="*/ 1407447 w 12192000"/>
              <a:gd name="connsiteY713" fmla="*/ 286776 h 1839213"/>
              <a:gd name="connsiteX714" fmla="*/ 1408248 w 12192000"/>
              <a:gd name="connsiteY714" fmla="*/ 286776 h 1839213"/>
              <a:gd name="connsiteX715" fmla="*/ 1408248 w 12192000"/>
              <a:gd name="connsiteY715" fmla="*/ 401327 h 1839213"/>
              <a:gd name="connsiteX716" fmla="*/ 1402641 w 12192000"/>
              <a:gd name="connsiteY716" fmla="*/ 402128 h 1839213"/>
              <a:gd name="connsiteX717" fmla="*/ 1402641 w 12192000"/>
              <a:gd name="connsiteY717" fmla="*/ 405332 h 1839213"/>
              <a:gd name="connsiteX718" fmla="*/ 1403442 w 12192000"/>
              <a:gd name="connsiteY718" fmla="*/ 406934 h 1839213"/>
              <a:gd name="connsiteX719" fmla="*/ 1403442 w 12192000"/>
              <a:gd name="connsiteY719" fmla="*/ 408536 h 1839213"/>
              <a:gd name="connsiteX720" fmla="*/ 1406646 w 12192000"/>
              <a:gd name="connsiteY720" fmla="*/ 410138 h 1839213"/>
              <a:gd name="connsiteX721" fmla="*/ 1406646 w 12192000"/>
              <a:gd name="connsiteY721" fmla="*/ 412541 h 1839213"/>
              <a:gd name="connsiteX722" fmla="*/ 1401840 w 12192000"/>
              <a:gd name="connsiteY722" fmla="*/ 412541 h 1839213"/>
              <a:gd name="connsiteX723" fmla="*/ 1401840 w 12192000"/>
              <a:gd name="connsiteY723" fmla="*/ 417348 h 1839213"/>
              <a:gd name="connsiteX724" fmla="*/ 1407447 w 12192000"/>
              <a:gd name="connsiteY724" fmla="*/ 417348 h 1839213"/>
              <a:gd name="connsiteX725" fmla="*/ 1406646 w 12192000"/>
              <a:gd name="connsiteY725" fmla="*/ 519882 h 1839213"/>
              <a:gd name="connsiteX726" fmla="*/ 1403442 w 12192000"/>
              <a:gd name="connsiteY726" fmla="*/ 522285 h 1839213"/>
              <a:gd name="connsiteX727" fmla="*/ 1403442 w 12192000"/>
              <a:gd name="connsiteY727" fmla="*/ 527092 h 1839213"/>
              <a:gd name="connsiteX728" fmla="*/ 1399437 w 12192000"/>
              <a:gd name="connsiteY728" fmla="*/ 529495 h 1839213"/>
              <a:gd name="connsiteX729" fmla="*/ 1401840 w 12192000"/>
              <a:gd name="connsiteY729" fmla="*/ 535903 h 1839213"/>
              <a:gd name="connsiteX730" fmla="*/ 1404243 w 12192000"/>
              <a:gd name="connsiteY730" fmla="*/ 634433 h 1839213"/>
              <a:gd name="connsiteX731" fmla="*/ 1400238 w 12192000"/>
              <a:gd name="connsiteY731" fmla="*/ 636035 h 1839213"/>
              <a:gd name="connsiteX732" fmla="*/ 1400238 w 12192000"/>
              <a:gd name="connsiteY732" fmla="*/ 640040 h 1839213"/>
              <a:gd name="connsiteX733" fmla="*/ 1401840 w 12192000"/>
              <a:gd name="connsiteY733" fmla="*/ 642443 h 1839213"/>
              <a:gd name="connsiteX734" fmla="*/ 1400238 w 12192000"/>
              <a:gd name="connsiteY734" fmla="*/ 765004 h 1839213"/>
              <a:gd name="connsiteX735" fmla="*/ 1391426 w 12192000"/>
              <a:gd name="connsiteY735" fmla="*/ 766606 h 1839213"/>
              <a:gd name="connsiteX736" fmla="*/ 1391426 w 12192000"/>
              <a:gd name="connsiteY736" fmla="*/ 772214 h 1839213"/>
              <a:gd name="connsiteX737" fmla="*/ 1387421 w 12192000"/>
              <a:gd name="connsiteY737" fmla="*/ 772214 h 1839213"/>
              <a:gd name="connsiteX738" fmla="*/ 1387421 w 12192000"/>
              <a:gd name="connsiteY738" fmla="*/ 793041 h 1839213"/>
              <a:gd name="connsiteX739" fmla="*/ 1364991 w 12192000"/>
              <a:gd name="connsiteY739" fmla="*/ 806659 h 1839213"/>
              <a:gd name="connsiteX740" fmla="*/ 1364991 w 12192000"/>
              <a:gd name="connsiteY740" fmla="*/ 804256 h 1839213"/>
              <a:gd name="connsiteX741" fmla="*/ 1362588 w 12192000"/>
              <a:gd name="connsiteY741" fmla="*/ 804256 h 1839213"/>
              <a:gd name="connsiteX742" fmla="*/ 1362588 w 12192000"/>
              <a:gd name="connsiteY742" fmla="*/ 808261 h 1839213"/>
              <a:gd name="connsiteX743" fmla="*/ 1368997 w 12192000"/>
              <a:gd name="connsiteY743" fmla="*/ 833093 h 1839213"/>
              <a:gd name="connsiteX744" fmla="*/ 1370599 w 12192000"/>
              <a:gd name="connsiteY744" fmla="*/ 836298 h 1839213"/>
              <a:gd name="connsiteX745" fmla="*/ 1341761 w 12192000"/>
              <a:gd name="connsiteY745" fmla="*/ 842706 h 1839213"/>
              <a:gd name="connsiteX746" fmla="*/ 1341761 w 12192000"/>
              <a:gd name="connsiteY746" fmla="*/ 846711 h 1839213"/>
              <a:gd name="connsiteX747" fmla="*/ 1339358 w 12192000"/>
              <a:gd name="connsiteY747" fmla="*/ 848313 h 1839213"/>
              <a:gd name="connsiteX748" fmla="*/ 1339358 w 12192000"/>
              <a:gd name="connsiteY748" fmla="*/ 850716 h 1839213"/>
              <a:gd name="connsiteX749" fmla="*/ 1336955 w 12192000"/>
              <a:gd name="connsiteY749" fmla="*/ 852319 h 1839213"/>
              <a:gd name="connsiteX750" fmla="*/ 1336955 w 12192000"/>
              <a:gd name="connsiteY750" fmla="*/ 858727 h 1839213"/>
              <a:gd name="connsiteX751" fmla="*/ 1332949 w 12192000"/>
              <a:gd name="connsiteY751" fmla="*/ 860329 h 1839213"/>
              <a:gd name="connsiteX752" fmla="*/ 1332949 w 12192000"/>
              <a:gd name="connsiteY752" fmla="*/ 885162 h 1839213"/>
              <a:gd name="connsiteX753" fmla="*/ 1346567 w 12192000"/>
              <a:gd name="connsiteY753" fmla="*/ 915602 h 1839213"/>
              <a:gd name="connsiteX754" fmla="*/ 1354578 w 12192000"/>
              <a:gd name="connsiteY754" fmla="*/ 922010 h 1839213"/>
              <a:gd name="connsiteX755" fmla="*/ 1369798 w 12192000"/>
              <a:gd name="connsiteY755" fmla="*/ 930822 h 1839213"/>
              <a:gd name="connsiteX756" fmla="*/ 1369798 w 12192000"/>
              <a:gd name="connsiteY756" fmla="*/ 958858 h 1839213"/>
              <a:gd name="connsiteX757" fmla="*/ 1375405 w 12192000"/>
              <a:gd name="connsiteY757" fmla="*/ 966068 h 1839213"/>
              <a:gd name="connsiteX758" fmla="*/ 1375405 w 12192000"/>
              <a:gd name="connsiteY758" fmla="*/ 1009325 h 1839213"/>
              <a:gd name="connsiteX759" fmla="*/ 1389824 w 12192000"/>
              <a:gd name="connsiteY759" fmla="*/ 1014131 h 1839213"/>
              <a:gd name="connsiteX760" fmla="*/ 1363389 w 12192000"/>
              <a:gd name="connsiteY760" fmla="*/ 1604506 h 1839213"/>
              <a:gd name="connsiteX761" fmla="*/ 1350573 w 12192000"/>
              <a:gd name="connsiteY761" fmla="*/ 1604506 h 1839213"/>
              <a:gd name="connsiteX762" fmla="*/ 1350573 w 12192000"/>
              <a:gd name="connsiteY762" fmla="*/ 1650967 h 1839213"/>
              <a:gd name="connsiteX763" fmla="*/ 1332949 w 12192000"/>
              <a:gd name="connsiteY763" fmla="*/ 1650967 h 1839213"/>
              <a:gd name="connsiteX764" fmla="*/ 1332949 w 12192000"/>
              <a:gd name="connsiteY764" fmla="*/ 1659778 h 1839213"/>
              <a:gd name="connsiteX765" fmla="*/ 1280881 w 12192000"/>
              <a:gd name="connsiteY765" fmla="*/ 1659778 h 1839213"/>
              <a:gd name="connsiteX766" fmla="*/ 1276876 w 12192000"/>
              <a:gd name="connsiteY766" fmla="*/ 1655773 h 1839213"/>
              <a:gd name="connsiteX767" fmla="*/ 1276876 w 12192000"/>
              <a:gd name="connsiteY767" fmla="*/ 1642956 h 1839213"/>
              <a:gd name="connsiteX768" fmla="*/ 1272870 w 12192000"/>
              <a:gd name="connsiteY768" fmla="*/ 1642956 h 1839213"/>
              <a:gd name="connsiteX769" fmla="*/ 1272870 w 12192000"/>
              <a:gd name="connsiteY769" fmla="*/ 1630139 h 1839213"/>
              <a:gd name="connsiteX770" fmla="*/ 1319331 w 12192000"/>
              <a:gd name="connsiteY770" fmla="*/ 1620527 h 1839213"/>
              <a:gd name="connsiteX771" fmla="*/ 1319331 w 12192000"/>
              <a:gd name="connsiteY771" fmla="*/ 1602103 h 1839213"/>
              <a:gd name="connsiteX772" fmla="*/ 1236823 w 12192000"/>
              <a:gd name="connsiteY772" fmla="*/ 1580474 h 1839213"/>
              <a:gd name="connsiteX773" fmla="*/ 1236823 w 12192000"/>
              <a:gd name="connsiteY773" fmla="*/ 1575668 h 1839213"/>
              <a:gd name="connsiteX774" fmla="*/ 1229614 w 12192000"/>
              <a:gd name="connsiteY774" fmla="*/ 1575668 h 1839213"/>
              <a:gd name="connsiteX775" fmla="*/ 1229614 w 12192000"/>
              <a:gd name="connsiteY775" fmla="*/ 1555642 h 1839213"/>
              <a:gd name="connsiteX776" fmla="*/ 1256048 w 12192000"/>
              <a:gd name="connsiteY776" fmla="*/ 1555642 h 1839213"/>
              <a:gd name="connsiteX777" fmla="*/ 1260054 w 12192000"/>
              <a:gd name="connsiteY777" fmla="*/ 1548432 h 1839213"/>
              <a:gd name="connsiteX778" fmla="*/ 1272870 w 12192000"/>
              <a:gd name="connsiteY778" fmla="*/ 1548432 h 1839213"/>
              <a:gd name="connsiteX779" fmla="*/ 1272870 w 12192000"/>
              <a:gd name="connsiteY779" fmla="*/ 1544427 h 1839213"/>
              <a:gd name="connsiteX780" fmla="*/ 1270467 w 12192000"/>
              <a:gd name="connsiteY780" fmla="*/ 1544427 h 1839213"/>
              <a:gd name="connsiteX781" fmla="*/ 1270467 w 12192000"/>
              <a:gd name="connsiteY781" fmla="*/ 1530008 h 1839213"/>
              <a:gd name="connsiteX782" fmla="*/ 1234420 w 12192000"/>
              <a:gd name="connsiteY782" fmla="*/ 1530008 h 1839213"/>
              <a:gd name="connsiteX783" fmla="*/ 1234420 w 12192000"/>
              <a:gd name="connsiteY783" fmla="*/ 1521196 h 1839213"/>
              <a:gd name="connsiteX784" fmla="*/ 1231216 w 12192000"/>
              <a:gd name="connsiteY784" fmla="*/ 1516390 h 1839213"/>
              <a:gd name="connsiteX785" fmla="*/ 1220802 w 12192000"/>
              <a:gd name="connsiteY785" fmla="*/ 1516390 h 1839213"/>
              <a:gd name="connsiteX786" fmla="*/ 1220802 w 12192000"/>
              <a:gd name="connsiteY786" fmla="*/ 1523600 h 1839213"/>
              <a:gd name="connsiteX787" fmla="*/ 1146304 w 12192000"/>
              <a:gd name="connsiteY787" fmla="*/ 1496364 h 1839213"/>
              <a:gd name="connsiteX788" fmla="*/ 1084623 w 12192000"/>
              <a:gd name="connsiteY788" fmla="*/ 1440290 h 1839213"/>
              <a:gd name="connsiteX789" fmla="*/ 1084623 w 12192000"/>
              <a:gd name="connsiteY789" fmla="*/ 1431479 h 1839213"/>
              <a:gd name="connsiteX790" fmla="*/ 1089430 w 12192000"/>
              <a:gd name="connsiteY790" fmla="*/ 1431479 h 1839213"/>
              <a:gd name="connsiteX791" fmla="*/ 1089430 w 12192000"/>
              <a:gd name="connsiteY791" fmla="*/ 1426672 h 1839213"/>
              <a:gd name="connsiteX792" fmla="*/ 1084623 w 12192000"/>
              <a:gd name="connsiteY792" fmla="*/ 1426672 h 1839213"/>
              <a:gd name="connsiteX793" fmla="*/ 1084623 w 12192000"/>
              <a:gd name="connsiteY793" fmla="*/ 1419463 h 1839213"/>
              <a:gd name="connsiteX794" fmla="*/ 1082220 w 12192000"/>
              <a:gd name="connsiteY794" fmla="*/ 1417861 h 1839213"/>
              <a:gd name="connsiteX795" fmla="*/ 1076613 w 12192000"/>
              <a:gd name="connsiteY795" fmla="*/ 1417861 h 1839213"/>
              <a:gd name="connsiteX796" fmla="*/ 1076613 w 12192000"/>
              <a:gd name="connsiteY796" fmla="*/ 1405845 h 1839213"/>
              <a:gd name="connsiteX797" fmla="*/ 1071006 w 12192000"/>
              <a:gd name="connsiteY797" fmla="*/ 1405845 h 1839213"/>
              <a:gd name="connsiteX798" fmla="*/ 1071006 w 12192000"/>
              <a:gd name="connsiteY798" fmla="*/ 1417060 h 1839213"/>
              <a:gd name="connsiteX799" fmla="*/ 1063796 w 12192000"/>
              <a:gd name="connsiteY799" fmla="*/ 1417060 h 1839213"/>
              <a:gd name="connsiteX800" fmla="*/ 1063796 w 12192000"/>
              <a:gd name="connsiteY800" fmla="*/ 1405845 h 1839213"/>
              <a:gd name="connsiteX801" fmla="*/ 1058990 w 12192000"/>
              <a:gd name="connsiteY801" fmla="*/ 1405845 h 1839213"/>
              <a:gd name="connsiteX802" fmla="*/ 1058990 w 12192000"/>
              <a:gd name="connsiteY802" fmla="*/ 1428275 h 1839213"/>
              <a:gd name="connsiteX803" fmla="*/ 1053382 w 12192000"/>
              <a:gd name="connsiteY803" fmla="*/ 1428275 h 1839213"/>
              <a:gd name="connsiteX804" fmla="*/ 1053382 w 12192000"/>
              <a:gd name="connsiteY804" fmla="*/ 1433081 h 1839213"/>
              <a:gd name="connsiteX805" fmla="*/ 902785 w 12192000"/>
              <a:gd name="connsiteY805" fmla="*/ 1433081 h 1839213"/>
              <a:gd name="connsiteX806" fmla="*/ 748983 w 12192000"/>
              <a:gd name="connsiteY806" fmla="*/ 1433081 h 1839213"/>
              <a:gd name="connsiteX807" fmla="*/ 748983 w 12192000"/>
              <a:gd name="connsiteY807" fmla="*/ 1428275 h 1839213"/>
              <a:gd name="connsiteX808" fmla="*/ 743376 w 12192000"/>
              <a:gd name="connsiteY808" fmla="*/ 1428275 h 1839213"/>
              <a:gd name="connsiteX809" fmla="*/ 743376 w 12192000"/>
              <a:gd name="connsiteY809" fmla="*/ 1405845 h 1839213"/>
              <a:gd name="connsiteX810" fmla="*/ 738569 w 12192000"/>
              <a:gd name="connsiteY810" fmla="*/ 1405845 h 1839213"/>
              <a:gd name="connsiteX811" fmla="*/ 738569 w 12192000"/>
              <a:gd name="connsiteY811" fmla="*/ 1417060 h 1839213"/>
              <a:gd name="connsiteX812" fmla="*/ 731360 w 12192000"/>
              <a:gd name="connsiteY812" fmla="*/ 1417060 h 1839213"/>
              <a:gd name="connsiteX813" fmla="*/ 731360 w 12192000"/>
              <a:gd name="connsiteY813" fmla="*/ 1405845 h 1839213"/>
              <a:gd name="connsiteX814" fmla="*/ 725752 w 12192000"/>
              <a:gd name="connsiteY814" fmla="*/ 1405845 h 1839213"/>
              <a:gd name="connsiteX815" fmla="*/ 725752 w 12192000"/>
              <a:gd name="connsiteY815" fmla="*/ 1417861 h 1839213"/>
              <a:gd name="connsiteX816" fmla="*/ 720145 w 12192000"/>
              <a:gd name="connsiteY816" fmla="*/ 1417861 h 1839213"/>
              <a:gd name="connsiteX817" fmla="*/ 717742 w 12192000"/>
              <a:gd name="connsiteY817" fmla="*/ 1419463 h 1839213"/>
              <a:gd name="connsiteX818" fmla="*/ 717742 w 12192000"/>
              <a:gd name="connsiteY818" fmla="*/ 1426672 h 1839213"/>
              <a:gd name="connsiteX819" fmla="*/ 712936 w 12192000"/>
              <a:gd name="connsiteY819" fmla="*/ 1426672 h 1839213"/>
              <a:gd name="connsiteX820" fmla="*/ 712936 w 12192000"/>
              <a:gd name="connsiteY820" fmla="*/ 1431479 h 1839213"/>
              <a:gd name="connsiteX821" fmla="*/ 717742 w 12192000"/>
              <a:gd name="connsiteY821" fmla="*/ 1431479 h 1839213"/>
              <a:gd name="connsiteX822" fmla="*/ 717742 w 12192000"/>
              <a:gd name="connsiteY822" fmla="*/ 1440290 h 1839213"/>
              <a:gd name="connsiteX823" fmla="*/ 656061 w 12192000"/>
              <a:gd name="connsiteY823" fmla="*/ 1496364 h 1839213"/>
              <a:gd name="connsiteX824" fmla="*/ 581563 w 12192000"/>
              <a:gd name="connsiteY824" fmla="*/ 1523600 h 1839213"/>
              <a:gd name="connsiteX825" fmla="*/ 581563 w 12192000"/>
              <a:gd name="connsiteY825" fmla="*/ 1516390 h 1839213"/>
              <a:gd name="connsiteX826" fmla="*/ 571150 w 12192000"/>
              <a:gd name="connsiteY826" fmla="*/ 1516390 h 1839213"/>
              <a:gd name="connsiteX827" fmla="*/ 567945 w 12192000"/>
              <a:gd name="connsiteY827" fmla="*/ 1521196 h 1839213"/>
              <a:gd name="connsiteX828" fmla="*/ 567945 w 12192000"/>
              <a:gd name="connsiteY828" fmla="*/ 1530008 h 1839213"/>
              <a:gd name="connsiteX829" fmla="*/ 531898 w 12192000"/>
              <a:gd name="connsiteY829" fmla="*/ 1530008 h 1839213"/>
              <a:gd name="connsiteX830" fmla="*/ 531898 w 12192000"/>
              <a:gd name="connsiteY830" fmla="*/ 1544427 h 1839213"/>
              <a:gd name="connsiteX831" fmla="*/ 528694 w 12192000"/>
              <a:gd name="connsiteY831" fmla="*/ 1544427 h 1839213"/>
              <a:gd name="connsiteX832" fmla="*/ 528694 w 12192000"/>
              <a:gd name="connsiteY832" fmla="*/ 1548432 h 1839213"/>
              <a:gd name="connsiteX833" fmla="*/ 541511 w 12192000"/>
              <a:gd name="connsiteY833" fmla="*/ 1548432 h 1839213"/>
              <a:gd name="connsiteX834" fmla="*/ 545516 w 12192000"/>
              <a:gd name="connsiteY834" fmla="*/ 1555642 h 1839213"/>
              <a:gd name="connsiteX835" fmla="*/ 571951 w 12192000"/>
              <a:gd name="connsiteY835" fmla="*/ 1555642 h 1839213"/>
              <a:gd name="connsiteX836" fmla="*/ 571951 w 12192000"/>
              <a:gd name="connsiteY836" fmla="*/ 1575668 h 1839213"/>
              <a:gd name="connsiteX837" fmla="*/ 564741 w 12192000"/>
              <a:gd name="connsiteY837" fmla="*/ 1575668 h 1839213"/>
              <a:gd name="connsiteX838" fmla="*/ 564741 w 12192000"/>
              <a:gd name="connsiteY838" fmla="*/ 1580474 h 1839213"/>
              <a:gd name="connsiteX839" fmla="*/ 482233 w 12192000"/>
              <a:gd name="connsiteY839" fmla="*/ 1602103 h 1839213"/>
              <a:gd name="connsiteX840" fmla="*/ 482233 w 12192000"/>
              <a:gd name="connsiteY840" fmla="*/ 1619726 h 1839213"/>
              <a:gd name="connsiteX841" fmla="*/ 528694 w 12192000"/>
              <a:gd name="connsiteY841" fmla="*/ 1629338 h 1839213"/>
              <a:gd name="connsiteX842" fmla="*/ 528694 w 12192000"/>
              <a:gd name="connsiteY842" fmla="*/ 1642155 h 1839213"/>
              <a:gd name="connsiteX843" fmla="*/ 524689 w 12192000"/>
              <a:gd name="connsiteY843" fmla="*/ 1642155 h 1839213"/>
              <a:gd name="connsiteX844" fmla="*/ 524689 w 12192000"/>
              <a:gd name="connsiteY844" fmla="*/ 1654972 h 1839213"/>
              <a:gd name="connsiteX845" fmla="*/ 520683 w 12192000"/>
              <a:gd name="connsiteY845" fmla="*/ 1658977 h 1839213"/>
              <a:gd name="connsiteX846" fmla="*/ 266750 w 12192000"/>
              <a:gd name="connsiteY846" fmla="*/ 1658977 h 1839213"/>
              <a:gd name="connsiteX847" fmla="*/ 266750 w 12192000"/>
              <a:gd name="connsiteY847" fmla="*/ 1654972 h 1839213"/>
              <a:gd name="connsiteX848" fmla="*/ 261143 w 12192000"/>
              <a:gd name="connsiteY848" fmla="*/ 1654972 h 1839213"/>
              <a:gd name="connsiteX849" fmla="*/ 261143 w 12192000"/>
              <a:gd name="connsiteY849" fmla="*/ 1662182 h 1839213"/>
              <a:gd name="connsiteX850" fmla="*/ 256336 w 12192000"/>
              <a:gd name="connsiteY850" fmla="*/ 1662182 h 1839213"/>
              <a:gd name="connsiteX851" fmla="*/ 256336 w 12192000"/>
              <a:gd name="connsiteY851" fmla="*/ 1670993 h 1839213"/>
              <a:gd name="connsiteX852" fmla="*/ 260342 w 12192000"/>
              <a:gd name="connsiteY852" fmla="*/ 1670993 h 1839213"/>
              <a:gd name="connsiteX853" fmla="*/ 260342 w 12192000"/>
              <a:gd name="connsiteY853" fmla="*/ 1683810 h 1839213"/>
              <a:gd name="connsiteX854" fmla="*/ 251530 w 12192000"/>
              <a:gd name="connsiteY854" fmla="*/ 1683810 h 1839213"/>
              <a:gd name="connsiteX855" fmla="*/ 251530 w 12192000"/>
              <a:gd name="connsiteY855" fmla="*/ 1689417 h 1839213"/>
              <a:gd name="connsiteX856" fmla="*/ 251530 w 12192000"/>
              <a:gd name="connsiteY856" fmla="*/ 1725465 h 1839213"/>
              <a:gd name="connsiteX857" fmla="*/ 202666 w 12192000"/>
              <a:gd name="connsiteY857" fmla="*/ 1725465 h 1839213"/>
              <a:gd name="connsiteX858" fmla="*/ 202666 w 12192000"/>
              <a:gd name="connsiteY858" fmla="*/ 1747894 h 1839213"/>
              <a:gd name="connsiteX859" fmla="*/ 120158 w 12192000"/>
              <a:gd name="connsiteY859" fmla="*/ 1747894 h 1839213"/>
              <a:gd name="connsiteX860" fmla="*/ 120158 w 12192000"/>
              <a:gd name="connsiteY860" fmla="*/ 1758308 h 1839213"/>
              <a:gd name="connsiteX861" fmla="*/ 106540 w 12192000"/>
              <a:gd name="connsiteY861" fmla="*/ 1758308 h 1839213"/>
              <a:gd name="connsiteX862" fmla="*/ 106540 w 12192000"/>
              <a:gd name="connsiteY862" fmla="*/ 1766318 h 1839213"/>
              <a:gd name="connsiteX863" fmla="*/ 112147 w 12192000"/>
              <a:gd name="connsiteY863" fmla="*/ 1766318 h 1839213"/>
              <a:gd name="connsiteX864" fmla="*/ 112147 w 12192000"/>
              <a:gd name="connsiteY864" fmla="*/ 1777533 h 1839213"/>
              <a:gd name="connsiteX865" fmla="*/ 20827 w 12192000"/>
              <a:gd name="connsiteY865" fmla="*/ 1777533 h 1839213"/>
              <a:gd name="connsiteX866" fmla="*/ 20827 w 12192000"/>
              <a:gd name="connsiteY866" fmla="*/ 1793554 h 1839213"/>
              <a:gd name="connsiteX867" fmla="*/ 12817 w 12192000"/>
              <a:gd name="connsiteY867" fmla="*/ 1793554 h 1839213"/>
              <a:gd name="connsiteX868" fmla="*/ 12817 w 12192000"/>
              <a:gd name="connsiteY868" fmla="*/ 1788748 h 1839213"/>
              <a:gd name="connsiteX869" fmla="*/ 0 w 12192000"/>
              <a:gd name="connsiteY869" fmla="*/ 1788748 h 1839213"/>
              <a:gd name="connsiteX870" fmla="*/ 0 w 12192000"/>
              <a:gd name="connsiteY870" fmla="*/ 1839214 h 1839213"/>
              <a:gd name="connsiteX871" fmla="*/ 12192000 w 12192000"/>
              <a:gd name="connsiteY871" fmla="*/ 1839214 h 1839213"/>
              <a:gd name="connsiteX872" fmla="*/ 12192000 w 12192000"/>
              <a:gd name="connsiteY872" fmla="*/ 1807172 h 1839213"/>
              <a:gd name="connsiteX873" fmla="*/ 12164764 w 12192000"/>
              <a:gd name="connsiteY873" fmla="*/ 1807172 h 1839213"/>
              <a:gd name="connsiteX874" fmla="*/ 2412767 w 12192000"/>
              <a:gd name="connsiteY874" fmla="*/ 1433081 h 1839213"/>
              <a:gd name="connsiteX875" fmla="*/ 2412767 w 12192000"/>
              <a:gd name="connsiteY875" fmla="*/ 1420264 h 1839213"/>
              <a:gd name="connsiteX876" fmla="*/ 2415170 w 12192000"/>
              <a:gd name="connsiteY876" fmla="*/ 1420264 h 1839213"/>
              <a:gd name="connsiteX877" fmla="*/ 2415170 w 12192000"/>
              <a:gd name="connsiteY877" fmla="*/ 1433081 h 1839213"/>
              <a:gd name="connsiteX878" fmla="*/ 2412767 w 12192000"/>
              <a:gd name="connsiteY878" fmla="*/ 1433081 h 1839213"/>
              <a:gd name="connsiteX879" fmla="*/ 6799323 w 12192000"/>
              <a:gd name="connsiteY879" fmla="*/ 1419463 h 1839213"/>
              <a:gd name="connsiteX880" fmla="*/ 6799323 w 12192000"/>
              <a:gd name="connsiteY880" fmla="*/ 1430678 h 1839213"/>
              <a:gd name="connsiteX881" fmla="*/ 6785705 w 12192000"/>
              <a:gd name="connsiteY881" fmla="*/ 1443494 h 1839213"/>
              <a:gd name="connsiteX882" fmla="*/ 6743250 w 12192000"/>
              <a:gd name="connsiteY882" fmla="*/ 1443494 h 1839213"/>
              <a:gd name="connsiteX883" fmla="*/ 6743250 w 12192000"/>
              <a:gd name="connsiteY883" fmla="*/ 1408248 h 1839213"/>
              <a:gd name="connsiteX884" fmla="*/ 6702396 w 12192000"/>
              <a:gd name="connsiteY884" fmla="*/ 1408248 h 1839213"/>
              <a:gd name="connsiteX885" fmla="*/ 6702396 w 12192000"/>
              <a:gd name="connsiteY885" fmla="*/ 1417861 h 1839213"/>
              <a:gd name="connsiteX886" fmla="*/ 6716815 w 12192000"/>
              <a:gd name="connsiteY886" fmla="*/ 1417861 h 1839213"/>
              <a:gd name="connsiteX887" fmla="*/ 6716815 w 12192000"/>
              <a:gd name="connsiteY887" fmla="*/ 1438688 h 1839213"/>
              <a:gd name="connsiteX888" fmla="*/ 6603066 w 12192000"/>
              <a:gd name="connsiteY888" fmla="*/ 1438688 h 1839213"/>
              <a:gd name="connsiteX889" fmla="*/ 6603066 w 12192000"/>
              <a:gd name="connsiteY889" fmla="*/ 1231216 h 1839213"/>
              <a:gd name="connsiteX890" fmla="*/ 6587045 w 12192000"/>
              <a:gd name="connsiteY890" fmla="*/ 1231216 h 1839213"/>
              <a:gd name="connsiteX891" fmla="*/ 6587045 w 12192000"/>
              <a:gd name="connsiteY891" fmla="*/ 1195169 h 1839213"/>
              <a:gd name="connsiteX892" fmla="*/ 6561411 w 12192000"/>
              <a:gd name="connsiteY892" fmla="*/ 1195169 h 1839213"/>
              <a:gd name="connsiteX893" fmla="*/ 6561411 w 12192000"/>
              <a:gd name="connsiteY893" fmla="*/ 1179949 h 1839213"/>
              <a:gd name="connsiteX894" fmla="*/ 6550997 w 12192000"/>
              <a:gd name="connsiteY894" fmla="*/ 1179949 h 1839213"/>
              <a:gd name="connsiteX895" fmla="*/ 6550997 w 12192000"/>
              <a:gd name="connsiteY895" fmla="*/ 1188760 h 1839213"/>
              <a:gd name="connsiteX896" fmla="*/ 6542987 w 12192000"/>
              <a:gd name="connsiteY896" fmla="*/ 1188760 h 1839213"/>
              <a:gd name="connsiteX897" fmla="*/ 6594254 w 12192000"/>
              <a:gd name="connsiteY897" fmla="*/ 808261 h 1839213"/>
              <a:gd name="connsiteX898" fmla="*/ 6771286 w 12192000"/>
              <a:gd name="connsiteY898" fmla="*/ 808261 h 1839213"/>
              <a:gd name="connsiteX899" fmla="*/ 6831365 w 12192000"/>
              <a:gd name="connsiteY899" fmla="*/ 1419463 h 1839213"/>
              <a:gd name="connsiteX900" fmla="*/ 6799323 w 12192000"/>
              <a:gd name="connsiteY900" fmla="*/ 1419463 h 1839213"/>
              <a:gd name="connsiteX901" fmla="*/ 9199273 w 12192000"/>
              <a:gd name="connsiteY901" fmla="*/ 711334 h 1839213"/>
              <a:gd name="connsiteX902" fmla="*/ 9292194 w 12192000"/>
              <a:gd name="connsiteY902" fmla="*/ 535903 h 1839213"/>
              <a:gd name="connsiteX903" fmla="*/ 9365090 w 12192000"/>
              <a:gd name="connsiteY903" fmla="*/ 711334 h 1839213"/>
              <a:gd name="connsiteX904" fmla="*/ 9199273 w 12192000"/>
              <a:gd name="connsiteY904" fmla="*/ 711334 h 1839213"/>
            </a:gdLst>
            <a:ahLst/>
            <a:cxnLst/>
            <a:rect l="l" t="t" r="r" b="b"/>
            <a:pathLst>
              <a:path w="12192000" h="1839213">
                <a:moveTo>
                  <a:pt x="12164764" y="1807973"/>
                </a:moveTo>
                <a:lnTo>
                  <a:pt x="12164764" y="1776732"/>
                </a:lnTo>
                <a:lnTo>
                  <a:pt x="12141533" y="1776732"/>
                </a:lnTo>
                <a:lnTo>
                  <a:pt x="12141533" y="1765517"/>
                </a:lnTo>
                <a:lnTo>
                  <a:pt x="12119105" y="1754302"/>
                </a:lnTo>
                <a:lnTo>
                  <a:pt x="12020575" y="1754302"/>
                </a:lnTo>
                <a:lnTo>
                  <a:pt x="12020575" y="1711847"/>
                </a:lnTo>
                <a:lnTo>
                  <a:pt x="12022178" y="1709443"/>
                </a:lnTo>
                <a:lnTo>
                  <a:pt x="12022178" y="1697428"/>
                </a:lnTo>
                <a:cubicBezTo>
                  <a:pt x="12022178" y="1697428"/>
                  <a:pt x="12044606" y="1695826"/>
                  <a:pt x="12048612" y="1690218"/>
                </a:cubicBezTo>
                <a:cubicBezTo>
                  <a:pt x="12049412" y="1689417"/>
                  <a:pt x="12048612" y="1687014"/>
                  <a:pt x="12048612" y="1685412"/>
                </a:cubicBezTo>
                <a:cubicBezTo>
                  <a:pt x="12048612" y="1683009"/>
                  <a:pt x="12038999" y="1677401"/>
                  <a:pt x="12027784" y="1672595"/>
                </a:cubicBezTo>
                <a:cubicBezTo>
                  <a:pt x="12016570" y="1668590"/>
                  <a:pt x="12001349" y="1661380"/>
                  <a:pt x="12001349" y="1661380"/>
                </a:cubicBezTo>
                <a:lnTo>
                  <a:pt x="12001349" y="1654171"/>
                </a:lnTo>
                <a:lnTo>
                  <a:pt x="11998146" y="1651768"/>
                </a:lnTo>
                <a:lnTo>
                  <a:pt x="11998146" y="1642956"/>
                </a:lnTo>
                <a:cubicBezTo>
                  <a:pt x="11998146" y="1642956"/>
                  <a:pt x="12018172" y="1633344"/>
                  <a:pt x="12022978" y="1629338"/>
                </a:cubicBezTo>
                <a:cubicBezTo>
                  <a:pt x="12028585" y="1625333"/>
                  <a:pt x="12026984" y="1620527"/>
                  <a:pt x="12024580" y="1618124"/>
                </a:cubicBezTo>
                <a:cubicBezTo>
                  <a:pt x="12019774" y="1612516"/>
                  <a:pt x="12013365" y="1610113"/>
                  <a:pt x="11997344" y="1605307"/>
                </a:cubicBezTo>
                <a:cubicBezTo>
                  <a:pt x="11982125" y="1600501"/>
                  <a:pt x="11965302" y="1591689"/>
                  <a:pt x="11965302" y="1591689"/>
                </a:cubicBezTo>
                <a:lnTo>
                  <a:pt x="11965302" y="1584480"/>
                </a:lnTo>
                <a:lnTo>
                  <a:pt x="11963700" y="1581275"/>
                </a:lnTo>
                <a:lnTo>
                  <a:pt x="11963700" y="1561249"/>
                </a:lnTo>
                <a:lnTo>
                  <a:pt x="11990936" y="1554040"/>
                </a:lnTo>
                <a:cubicBezTo>
                  <a:pt x="11990936" y="1554040"/>
                  <a:pt x="11991737" y="1550034"/>
                  <a:pt x="11990936" y="1542024"/>
                </a:cubicBezTo>
                <a:cubicBezTo>
                  <a:pt x="11990135" y="1534013"/>
                  <a:pt x="11957292" y="1521196"/>
                  <a:pt x="11933260" y="1507579"/>
                </a:cubicBezTo>
                <a:cubicBezTo>
                  <a:pt x="11910030" y="1493961"/>
                  <a:pt x="11899616" y="1477139"/>
                  <a:pt x="11899616" y="1477139"/>
                </a:cubicBezTo>
                <a:lnTo>
                  <a:pt x="11899616" y="1474736"/>
                </a:lnTo>
                <a:lnTo>
                  <a:pt x="11901218" y="1474736"/>
                </a:lnTo>
                <a:lnTo>
                  <a:pt x="11901218" y="1464322"/>
                </a:lnTo>
                <a:cubicBezTo>
                  <a:pt x="11894810" y="1459516"/>
                  <a:pt x="11894810" y="1453107"/>
                  <a:pt x="11894810" y="1453107"/>
                </a:cubicBezTo>
                <a:lnTo>
                  <a:pt x="11896412" y="1453107"/>
                </a:lnTo>
                <a:lnTo>
                  <a:pt x="11898015" y="1451505"/>
                </a:lnTo>
                <a:lnTo>
                  <a:pt x="11898015" y="1447500"/>
                </a:lnTo>
                <a:lnTo>
                  <a:pt x="11895611" y="1447500"/>
                </a:lnTo>
                <a:cubicBezTo>
                  <a:pt x="11895611" y="1447500"/>
                  <a:pt x="11898815" y="1444296"/>
                  <a:pt x="11898815" y="1435484"/>
                </a:cubicBezTo>
                <a:cubicBezTo>
                  <a:pt x="11898815" y="1426672"/>
                  <a:pt x="11887601" y="1425871"/>
                  <a:pt x="11887601" y="1425871"/>
                </a:cubicBezTo>
                <a:cubicBezTo>
                  <a:pt x="11887601" y="1425871"/>
                  <a:pt x="11876386" y="1425871"/>
                  <a:pt x="11876386" y="1435484"/>
                </a:cubicBezTo>
                <a:cubicBezTo>
                  <a:pt x="11876386" y="1444296"/>
                  <a:pt x="11879590" y="1447500"/>
                  <a:pt x="11879590" y="1447500"/>
                </a:cubicBezTo>
                <a:lnTo>
                  <a:pt x="11877186" y="1447500"/>
                </a:lnTo>
                <a:lnTo>
                  <a:pt x="11877186" y="1451505"/>
                </a:lnTo>
                <a:lnTo>
                  <a:pt x="11878789" y="1453107"/>
                </a:lnTo>
                <a:lnTo>
                  <a:pt x="11880391" y="1453107"/>
                </a:lnTo>
                <a:cubicBezTo>
                  <a:pt x="11880391" y="1453107"/>
                  <a:pt x="11881192" y="1459516"/>
                  <a:pt x="11873983" y="1464322"/>
                </a:cubicBezTo>
                <a:lnTo>
                  <a:pt x="11873983" y="1474736"/>
                </a:lnTo>
                <a:lnTo>
                  <a:pt x="11875585" y="1474736"/>
                </a:lnTo>
                <a:lnTo>
                  <a:pt x="11875585" y="1477139"/>
                </a:lnTo>
                <a:cubicBezTo>
                  <a:pt x="11875585" y="1477139"/>
                  <a:pt x="11865171" y="1493961"/>
                  <a:pt x="11841941" y="1507579"/>
                </a:cubicBezTo>
                <a:cubicBezTo>
                  <a:pt x="11818710" y="1521196"/>
                  <a:pt x="11785066" y="1534013"/>
                  <a:pt x="11784265" y="1542024"/>
                </a:cubicBezTo>
                <a:cubicBezTo>
                  <a:pt x="11783464" y="1550034"/>
                  <a:pt x="11784265" y="1554040"/>
                  <a:pt x="11784265" y="1554040"/>
                </a:cubicBezTo>
                <a:lnTo>
                  <a:pt x="11811501" y="1561249"/>
                </a:lnTo>
                <a:lnTo>
                  <a:pt x="11811501" y="1581275"/>
                </a:lnTo>
                <a:lnTo>
                  <a:pt x="11809899" y="1584480"/>
                </a:lnTo>
                <a:lnTo>
                  <a:pt x="11809899" y="1591689"/>
                </a:lnTo>
                <a:cubicBezTo>
                  <a:pt x="11809899" y="1591689"/>
                  <a:pt x="11793878" y="1600501"/>
                  <a:pt x="11777857" y="1605307"/>
                </a:cubicBezTo>
                <a:cubicBezTo>
                  <a:pt x="11762637" y="1610113"/>
                  <a:pt x="11756228" y="1612516"/>
                  <a:pt x="11750621" y="1618124"/>
                </a:cubicBezTo>
                <a:cubicBezTo>
                  <a:pt x="11749018" y="1620527"/>
                  <a:pt x="11747417" y="1625333"/>
                  <a:pt x="11752223" y="1629338"/>
                </a:cubicBezTo>
                <a:cubicBezTo>
                  <a:pt x="11757831" y="1633344"/>
                  <a:pt x="11777055" y="1642956"/>
                  <a:pt x="11777055" y="1642956"/>
                </a:cubicBezTo>
                <a:lnTo>
                  <a:pt x="11777055" y="1651768"/>
                </a:lnTo>
                <a:lnTo>
                  <a:pt x="11773852" y="1654171"/>
                </a:lnTo>
                <a:lnTo>
                  <a:pt x="11773852" y="1661380"/>
                </a:lnTo>
                <a:cubicBezTo>
                  <a:pt x="11773852" y="1661380"/>
                  <a:pt x="11758631" y="1668590"/>
                  <a:pt x="11747417" y="1672595"/>
                </a:cubicBezTo>
                <a:cubicBezTo>
                  <a:pt x="11736202" y="1676600"/>
                  <a:pt x="11726589" y="1683009"/>
                  <a:pt x="11726589" y="1685412"/>
                </a:cubicBezTo>
                <a:cubicBezTo>
                  <a:pt x="11726589" y="1687014"/>
                  <a:pt x="11725789" y="1689417"/>
                  <a:pt x="11726589" y="1690218"/>
                </a:cubicBezTo>
                <a:cubicBezTo>
                  <a:pt x="11730595" y="1695826"/>
                  <a:pt x="11753825" y="1697428"/>
                  <a:pt x="11753825" y="1697428"/>
                </a:cubicBezTo>
                <a:lnTo>
                  <a:pt x="11753825" y="1709443"/>
                </a:lnTo>
                <a:lnTo>
                  <a:pt x="11755427" y="1711847"/>
                </a:lnTo>
                <a:lnTo>
                  <a:pt x="11755427" y="1754302"/>
                </a:lnTo>
                <a:lnTo>
                  <a:pt x="11708165" y="1754302"/>
                </a:lnTo>
                <a:lnTo>
                  <a:pt x="11672118" y="1738281"/>
                </a:lnTo>
                <a:lnTo>
                  <a:pt x="11670516" y="1713449"/>
                </a:lnTo>
                <a:lnTo>
                  <a:pt x="11692945" y="1698229"/>
                </a:lnTo>
                <a:lnTo>
                  <a:pt x="11700154" y="1688616"/>
                </a:lnTo>
                <a:lnTo>
                  <a:pt x="11669715" y="1681407"/>
                </a:lnTo>
                <a:lnTo>
                  <a:pt x="11668112" y="1657375"/>
                </a:lnTo>
                <a:lnTo>
                  <a:pt x="11692144" y="1644558"/>
                </a:lnTo>
                <a:lnTo>
                  <a:pt x="11696149" y="1635747"/>
                </a:lnTo>
                <a:lnTo>
                  <a:pt x="11667311" y="1626935"/>
                </a:lnTo>
                <a:lnTo>
                  <a:pt x="11665710" y="1601302"/>
                </a:lnTo>
                <a:lnTo>
                  <a:pt x="11691343" y="1586082"/>
                </a:lnTo>
                <a:lnTo>
                  <a:pt x="11695348" y="1580474"/>
                </a:lnTo>
                <a:lnTo>
                  <a:pt x="11663306" y="1570061"/>
                </a:lnTo>
                <a:lnTo>
                  <a:pt x="11663306" y="1544427"/>
                </a:lnTo>
                <a:lnTo>
                  <a:pt x="11688139" y="1533212"/>
                </a:lnTo>
                <a:lnTo>
                  <a:pt x="11692144" y="1527605"/>
                </a:lnTo>
                <a:lnTo>
                  <a:pt x="11660903" y="1515589"/>
                </a:lnTo>
                <a:lnTo>
                  <a:pt x="11662505" y="1492359"/>
                </a:lnTo>
                <a:lnTo>
                  <a:pt x="11682532" y="1481144"/>
                </a:lnTo>
                <a:lnTo>
                  <a:pt x="11686537" y="1472332"/>
                </a:lnTo>
                <a:lnTo>
                  <a:pt x="11660102" y="1459516"/>
                </a:lnTo>
                <a:lnTo>
                  <a:pt x="11660102" y="1435484"/>
                </a:lnTo>
                <a:lnTo>
                  <a:pt x="11682532" y="1430678"/>
                </a:lnTo>
                <a:lnTo>
                  <a:pt x="11686537" y="1422667"/>
                </a:lnTo>
                <a:lnTo>
                  <a:pt x="11659301" y="1409850"/>
                </a:lnTo>
                <a:lnTo>
                  <a:pt x="11659301" y="1387421"/>
                </a:lnTo>
                <a:lnTo>
                  <a:pt x="11680128" y="1378609"/>
                </a:lnTo>
                <a:lnTo>
                  <a:pt x="11684133" y="1369798"/>
                </a:lnTo>
                <a:lnTo>
                  <a:pt x="11653694" y="1357782"/>
                </a:lnTo>
                <a:lnTo>
                  <a:pt x="11653694" y="1340960"/>
                </a:lnTo>
                <a:lnTo>
                  <a:pt x="11678526" y="1323337"/>
                </a:lnTo>
                <a:lnTo>
                  <a:pt x="11684133" y="1306515"/>
                </a:lnTo>
                <a:lnTo>
                  <a:pt x="11582400" y="1256049"/>
                </a:lnTo>
                <a:lnTo>
                  <a:pt x="11582400" y="1253645"/>
                </a:lnTo>
                <a:lnTo>
                  <a:pt x="11584803" y="1251242"/>
                </a:lnTo>
                <a:lnTo>
                  <a:pt x="11584803" y="1249640"/>
                </a:lnTo>
                <a:lnTo>
                  <a:pt x="11581599" y="1248038"/>
                </a:lnTo>
                <a:lnTo>
                  <a:pt x="11581599" y="1236022"/>
                </a:lnTo>
                <a:lnTo>
                  <a:pt x="11593615" y="1232818"/>
                </a:lnTo>
                <a:lnTo>
                  <a:pt x="11593615" y="1225609"/>
                </a:lnTo>
                <a:lnTo>
                  <a:pt x="11574390" y="1209588"/>
                </a:lnTo>
                <a:lnTo>
                  <a:pt x="11574390" y="1204781"/>
                </a:lnTo>
                <a:lnTo>
                  <a:pt x="11581599" y="1199975"/>
                </a:lnTo>
                <a:lnTo>
                  <a:pt x="11581599" y="1195970"/>
                </a:lnTo>
                <a:lnTo>
                  <a:pt x="11574390" y="1189561"/>
                </a:lnTo>
                <a:lnTo>
                  <a:pt x="11563175" y="1177545"/>
                </a:lnTo>
                <a:cubicBezTo>
                  <a:pt x="11563175" y="1177545"/>
                  <a:pt x="11570384" y="1177545"/>
                  <a:pt x="11570384" y="1164729"/>
                </a:cubicBezTo>
                <a:cubicBezTo>
                  <a:pt x="11570384" y="1152713"/>
                  <a:pt x="11555965" y="1152713"/>
                  <a:pt x="11555965" y="1152713"/>
                </a:cubicBezTo>
                <a:cubicBezTo>
                  <a:pt x="11555965" y="1152713"/>
                  <a:pt x="11542348" y="1152713"/>
                  <a:pt x="11541547" y="1164729"/>
                </a:cubicBezTo>
                <a:cubicBezTo>
                  <a:pt x="11540745" y="1176744"/>
                  <a:pt x="11548755" y="1177545"/>
                  <a:pt x="11548755" y="1177545"/>
                </a:cubicBezTo>
                <a:lnTo>
                  <a:pt x="11537542" y="1189561"/>
                </a:lnTo>
                <a:lnTo>
                  <a:pt x="11530332" y="1195970"/>
                </a:lnTo>
                <a:lnTo>
                  <a:pt x="11530332" y="1199975"/>
                </a:lnTo>
                <a:lnTo>
                  <a:pt x="11537542" y="1204781"/>
                </a:lnTo>
                <a:lnTo>
                  <a:pt x="11537542" y="1209588"/>
                </a:lnTo>
                <a:lnTo>
                  <a:pt x="11517515" y="1225609"/>
                </a:lnTo>
                <a:lnTo>
                  <a:pt x="11517515" y="1232017"/>
                </a:lnTo>
                <a:lnTo>
                  <a:pt x="11530332" y="1235221"/>
                </a:lnTo>
                <a:lnTo>
                  <a:pt x="11530332" y="1247237"/>
                </a:lnTo>
                <a:lnTo>
                  <a:pt x="11527127" y="1248839"/>
                </a:lnTo>
                <a:lnTo>
                  <a:pt x="11527127" y="1252043"/>
                </a:lnTo>
                <a:lnTo>
                  <a:pt x="11528729" y="1254446"/>
                </a:lnTo>
                <a:lnTo>
                  <a:pt x="11528729" y="1256850"/>
                </a:lnTo>
                <a:lnTo>
                  <a:pt x="11426996" y="1307316"/>
                </a:lnTo>
                <a:lnTo>
                  <a:pt x="11432603" y="1324138"/>
                </a:lnTo>
                <a:lnTo>
                  <a:pt x="11457436" y="1341761"/>
                </a:lnTo>
                <a:lnTo>
                  <a:pt x="11457436" y="1358583"/>
                </a:lnTo>
                <a:lnTo>
                  <a:pt x="11426996" y="1370599"/>
                </a:lnTo>
                <a:lnTo>
                  <a:pt x="11431001" y="1379410"/>
                </a:lnTo>
                <a:lnTo>
                  <a:pt x="11451828" y="1388222"/>
                </a:lnTo>
                <a:lnTo>
                  <a:pt x="11451828" y="1410651"/>
                </a:lnTo>
                <a:lnTo>
                  <a:pt x="11424593" y="1423468"/>
                </a:lnTo>
                <a:lnTo>
                  <a:pt x="11428598" y="1431479"/>
                </a:lnTo>
                <a:lnTo>
                  <a:pt x="11451028" y="1436285"/>
                </a:lnTo>
                <a:lnTo>
                  <a:pt x="11451028" y="1460317"/>
                </a:lnTo>
                <a:lnTo>
                  <a:pt x="11424593" y="1473133"/>
                </a:lnTo>
                <a:lnTo>
                  <a:pt x="11428598" y="1481945"/>
                </a:lnTo>
                <a:lnTo>
                  <a:pt x="11449426" y="1493160"/>
                </a:lnTo>
                <a:lnTo>
                  <a:pt x="11450227" y="1509181"/>
                </a:lnTo>
                <a:lnTo>
                  <a:pt x="11442216" y="1509181"/>
                </a:lnTo>
                <a:lnTo>
                  <a:pt x="11442216" y="1502772"/>
                </a:lnTo>
                <a:lnTo>
                  <a:pt x="11387744" y="1502772"/>
                </a:lnTo>
                <a:lnTo>
                  <a:pt x="11387744" y="1420264"/>
                </a:lnTo>
                <a:lnTo>
                  <a:pt x="11378933" y="1420264"/>
                </a:lnTo>
                <a:lnTo>
                  <a:pt x="11378933" y="1393829"/>
                </a:lnTo>
                <a:lnTo>
                  <a:pt x="11370122" y="1393829"/>
                </a:lnTo>
                <a:lnTo>
                  <a:pt x="11370122" y="1399437"/>
                </a:lnTo>
                <a:lnTo>
                  <a:pt x="11364514" y="1399437"/>
                </a:lnTo>
                <a:lnTo>
                  <a:pt x="11364514" y="1388222"/>
                </a:lnTo>
                <a:cubicBezTo>
                  <a:pt x="11364514" y="1388222"/>
                  <a:pt x="11367718" y="1387421"/>
                  <a:pt x="11374127" y="1377808"/>
                </a:cubicBezTo>
                <a:cubicBezTo>
                  <a:pt x="11379734" y="1368196"/>
                  <a:pt x="11382137" y="1360185"/>
                  <a:pt x="11382137" y="1360185"/>
                </a:cubicBezTo>
                <a:lnTo>
                  <a:pt x="11359708" y="1360185"/>
                </a:lnTo>
                <a:lnTo>
                  <a:pt x="11359708" y="1352976"/>
                </a:lnTo>
                <a:lnTo>
                  <a:pt x="11308440" y="1352976"/>
                </a:lnTo>
                <a:lnTo>
                  <a:pt x="11308440" y="1357782"/>
                </a:lnTo>
                <a:cubicBezTo>
                  <a:pt x="11308440" y="1357782"/>
                  <a:pt x="11291618" y="1359384"/>
                  <a:pt x="11291618" y="1357782"/>
                </a:cubicBezTo>
                <a:cubicBezTo>
                  <a:pt x="11291618" y="1356180"/>
                  <a:pt x="11291618" y="1320133"/>
                  <a:pt x="11291618" y="1320133"/>
                </a:cubicBezTo>
                <a:lnTo>
                  <a:pt x="11244356" y="1320133"/>
                </a:lnTo>
                <a:lnTo>
                  <a:pt x="11244356" y="1324138"/>
                </a:lnTo>
                <a:lnTo>
                  <a:pt x="11239550" y="1324138"/>
                </a:lnTo>
                <a:lnTo>
                  <a:pt x="11239550" y="1356180"/>
                </a:lnTo>
                <a:lnTo>
                  <a:pt x="11235545" y="1356180"/>
                </a:lnTo>
                <a:lnTo>
                  <a:pt x="11235545" y="1225609"/>
                </a:lnTo>
                <a:lnTo>
                  <a:pt x="11210712" y="1225609"/>
                </a:lnTo>
                <a:lnTo>
                  <a:pt x="11210712" y="1195970"/>
                </a:lnTo>
                <a:lnTo>
                  <a:pt x="11205906" y="1195970"/>
                </a:lnTo>
                <a:lnTo>
                  <a:pt x="11205906" y="1199174"/>
                </a:lnTo>
                <a:lnTo>
                  <a:pt x="11186681" y="1199174"/>
                </a:lnTo>
                <a:lnTo>
                  <a:pt x="11141822" y="1147907"/>
                </a:lnTo>
                <a:lnTo>
                  <a:pt x="11141822" y="1067000"/>
                </a:lnTo>
                <a:lnTo>
                  <a:pt x="11137016" y="1067000"/>
                </a:lnTo>
                <a:lnTo>
                  <a:pt x="11137016" y="1145503"/>
                </a:lnTo>
                <a:lnTo>
                  <a:pt x="11100167" y="1103849"/>
                </a:lnTo>
                <a:lnTo>
                  <a:pt x="11100167" y="1095838"/>
                </a:lnTo>
                <a:lnTo>
                  <a:pt x="11094560" y="1095838"/>
                </a:lnTo>
                <a:lnTo>
                  <a:pt x="11094560" y="1120671"/>
                </a:lnTo>
                <a:lnTo>
                  <a:pt x="11046497" y="1203179"/>
                </a:lnTo>
                <a:lnTo>
                  <a:pt x="11046497" y="1041367"/>
                </a:lnTo>
                <a:lnTo>
                  <a:pt x="11042491" y="1041367"/>
                </a:lnTo>
                <a:lnTo>
                  <a:pt x="11042491" y="1221603"/>
                </a:lnTo>
                <a:lnTo>
                  <a:pt x="11035282" y="1221603"/>
                </a:lnTo>
                <a:lnTo>
                  <a:pt x="11035282" y="1210389"/>
                </a:lnTo>
                <a:lnTo>
                  <a:pt x="11028072" y="1210389"/>
                </a:lnTo>
                <a:lnTo>
                  <a:pt x="11028072" y="1220001"/>
                </a:lnTo>
                <a:lnTo>
                  <a:pt x="11021664" y="1220001"/>
                </a:lnTo>
                <a:lnTo>
                  <a:pt x="11021664" y="1208786"/>
                </a:lnTo>
                <a:lnTo>
                  <a:pt x="11016056" y="1208786"/>
                </a:lnTo>
                <a:lnTo>
                  <a:pt x="11016056" y="1242431"/>
                </a:lnTo>
                <a:lnTo>
                  <a:pt x="11002439" y="1242431"/>
                </a:lnTo>
                <a:lnTo>
                  <a:pt x="11002439" y="1353777"/>
                </a:lnTo>
                <a:lnTo>
                  <a:pt x="10997633" y="1353777"/>
                </a:lnTo>
                <a:lnTo>
                  <a:pt x="10997633" y="1358583"/>
                </a:lnTo>
                <a:lnTo>
                  <a:pt x="11001638" y="1358583"/>
                </a:lnTo>
                <a:lnTo>
                  <a:pt x="11001638" y="1368997"/>
                </a:lnTo>
                <a:lnTo>
                  <a:pt x="10971198" y="1368997"/>
                </a:lnTo>
                <a:lnTo>
                  <a:pt x="10971198" y="1364190"/>
                </a:lnTo>
                <a:lnTo>
                  <a:pt x="10963187" y="1364190"/>
                </a:lnTo>
                <a:lnTo>
                  <a:pt x="10963187" y="1370599"/>
                </a:lnTo>
                <a:lnTo>
                  <a:pt x="10937554" y="1370599"/>
                </a:lnTo>
                <a:lnTo>
                  <a:pt x="10937554" y="1405845"/>
                </a:lnTo>
                <a:lnTo>
                  <a:pt x="10923935" y="1405845"/>
                </a:lnTo>
                <a:lnTo>
                  <a:pt x="10923935" y="1397835"/>
                </a:lnTo>
                <a:lnTo>
                  <a:pt x="10883082" y="1397835"/>
                </a:lnTo>
                <a:lnTo>
                  <a:pt x="10883082" y="1323337"/>
                </a:lnTo>
                <a:lnTo>
                  <a:pt x="10871066" y="1323337"/>
                </a:lnTo>
                <a:lnTo>
                  <a:pt x="10871066" y="1345766"/>
                </a:lnTo>
                <a:lnTo>
                  <a:pt x="10857449" y="1345766"/>
                </a:lnTo>
                <a:lnTo>
                  <a:pt x="10857449" y="1337756"/>
                </a:lnTo>
                <a:lnTo>
                  <a:pt x="10849438" y="1337756"/>
                </a:lnTo>
                <a:lnTo>
                  <a:pt x="10849438" y="1344965"/>
                </a:lnTo>
                <a:lnTo>
                  <a:pt x="10826208" y="1344965"/>
                </a:lnTo>
                <a:lnTo>
                  <a:pt x="10826208" y="1018937"/>
                </a:lnTo>
                <a:lnTo>
                  <a:pt x="10818197" y="1018937"/>
                </a:lnTo>
                <a:lnTo>
                  <a:pt x="10818197" y="1099844"/>
                </a:lnTo>
                <a:lnTo>
                  <a:pt x="10756517" y="1099844"/>
                </a:lnTo>
                <a:lnTo>
                  <a:pt x="10756517" y="1018937"/>
                </a:lnTo>
                <a:lnTo>
                  <a:pt x="10750909" y="1018937"/>
                </a:lnTo>
                <a:lnTo>
                  <a:pt x="10750909" y="1083021"/>
                </a:lnTo>
                <a:lnTo>
                  <a:pt x="10730081" y="1083021"/>
                </a:lnTo>
                <a:lnTo>
                  <a:pt x="10730081" y="1099844"/>
                </a:lnTo>
                <a:lnTo>
                  <a:pt x="10661191" y="1099844"/>
                </a:lnTo>
                <a:lnTo>
                  <a:pt x="10661191" y="1062995"/>
                </a:lnTo>
                <a:lnTo>
                  <a:pt x="10581887" y="1062995"/>
                </a:lnTo>
                <a:lnTo>
                  <a:pt x="10581887" y="1054985"/>
                </a:lnTo>
                <a:lnTo>
                  <a:pt x="10558656" y="1054985"/>
                </a:lnTo>
                <a:lnTo>
                  <a:pt x="10541834" y="1067000"/>
                </a:lnTo>
                <a:lnTo>
                  <a:pt x="10526614" y="1067000"/>
                </a:lnTo>
                <a:lnTo>
                  <a:pt x="10526614" y="1056587"/>
                </a:lnTo>
                <a:lnTo>
                  <a:pt x="10471342" y="1056587"/>
                </a:lnTo>
                <a:lnTo>
                  <a:pt x="10471342" y="1062995"/>
                </a:lnTo>
                <a:lnTo>
                  <a:pt x="10457724" y="1062995"/>
                </a:lnTo>
                <a:lnTo>
                  <a:pt x="10457724" y="1054985"/>
                </a:lnTo>
                <a:lnTo>
                  <a:pt x="10376017" y="1054985"/>
                </a:lnTo>
                <a:lnTo>
                  <a:pt x="10354388" y="1071006"/>
                </a:lnTo>
                <a:lnTo>
                  <a:pt x="10263870" y="1071006"/>
                </a:lnTo>
                <a:lnTo>
                  <a:pt x="10263870" y="1085425"/>
                </a:lnTo>
                <a:lnTo>
                  <a:pt x="10207796" y="1085425"/>
                </a:lnTo>
                <a:lnTo>
                  <a:pt x="10207796" y="1018937"/>
                </a:lnTo>
                <a:lnTo>
                  <a:pt x="10202189" y="1018937"/>
                </a:lnTo>
                <a:lnTo>
                  <a:pt x="10202189" y="1077414"/>
                </a:lnTo>
                <a:lnTo>
                  <a:pt x="10186167" y="1077414"/>
                </a:lnTo>
                <a:lnTo>
                  <a:pt x="10186167" y="1103849"/>
                </a:lnTo>
                <a:lnTo>
                  <a:pt x="10162937" y="1103849"/>
                </a:lnTo>
                <a:lnTo>
                  <a:pt x="10162937" y="1133488"/>
                </a:lnTo>
                <a:lnTo>
                  <a:pt x="10131697" y="1133488"/>
                </a:lnTo>
                <a:lnTo>
                  <a:pt x="10131697" y="1125477"/>
                </a:lnTo>
                <a:lnTo>
                  <a:pt x="10108466" y="1125477"/>
                </a:lnTo>
                <a:lnTo>
                  <a:pt x="10108466" y="1147907"/>
                </a:lnTo>
                <a:lnTo>
                  <a:pt x="10089240" y="1166331"/>
                </a:lnTo>
                <a:lnTo>
                  <a:pt x="10089240" y="1339358"/>
                </a:lnTo>
                <a:lnTo>
                  <a:pt x="10082031" y="1347368"/>
                </a:lnTo>
                <a:lnTo>
                  <a:pt x="10082031" y="1377808"/>
                </a:lnTo>
                <a:lnTo>
                  <a:pt x="10074821" y="1377808"/>
                </a:lnTo>
                <a:lnTo>
                  <a:pt x="10074821" y="1385819"/>
                </a:lnTo>
                <a:lnTo>
                  <a:pt x="10052392" y="1385819"/>
                </a:lnTo>
                <a:lnTo>
                  <a:pt x="10052392" y="785831"/>
                </a:lnTo>
                <a:lnTo>
                  <a:pt x="10016345" y="785831"/>
                </a:lnTo>
                <a:lnTo>
                  <a:pt x="10016345" y="777020"/>
                </a:lnTo>
                <a:lnTo>
                  <a:pt x="10001926" y="777020"/>
                </a:lnTo>
                <a:lnTo>
                  <a:pt x="10001926" y="785030"/>
                </a:lnTo>
                <a:lnTo>
                  <a:pt x="9967481" y="785030"/>
                </a:lnTo>
                <a:lnTo>
                  <a:pt x="9967481" y="563940"/>
                </a:lnTo>
                <a:lnTo>
                  <a:pt x="9917014" y="563940"/>
                </a:lnTo>
                <a:lnTo>
                  <a:pt x="9917014" y="504662"/>
                </a:lnTo>
                <a:lnTo>
                  <a:pt x="9909805" y="504662"/>
                </a:lnTo>
                <a:lnTo>
                  <a:pt x="9909805" y="541511"/>
                </a:lnTo>
                <a:lnTo>
                  <a:pt x="9868951" y="541511"/>
                </a:lnTo>
                <a:lnTo>
                  <a:pt x="9868951" y="528694"/>
                </a:lnTo>
                <a:lnTo>
                  <a:pt x="9863344" y="528694"/>
                </a:lnTo>
                <a:lnTo>
                  <a:pt x="9863344" y="539108"/>
                </a:lnTo>
                <a:lnTo>
                  <a:pt x="9775229" y="539108"/>
                </a:lnTo>
                <a:lnTo>
                  <a:pt x="9775229" y="504662"/>
                </a:lnTo>
                <a:lnTo>
                  <a:pt x="9769621" y="504662"/>
                </a:lnTo>
                <a:lnTo>
                  <a:pt x="9769621" y="552725"/>
                </a:lnTo>
                <a:lnTo>
                  <a:pt x="9756804" y="552725"/>
                </a:lnTo>
                <a:lnTo>
                  <a:pt x="9756804" y="546317"/>
                </a:lnTo>
                <a:lnTo>
                  <a:pt x="9747192" y="546317"/>
                </a:lnTo>
                <a:lnTo>
                  <a:pt x="9747192" y="573553"/>
                </a:lnTo>
                <a:lnTo>
                  <a:pt x="9699129" y="573553"/>
                </a:lnTo>
                <a:lnTo>
                  <a:pt x="9682306" y="585569"/>
                </a:lnTo>
                <a:lnTo>
                  <a:pt x="9682306" y="863533"/>
                </a:lnTo>
                <a:lnTo>
                  <a:pt x="9685510" y="863533"/>
                </a:lnTo>
                <a:lnTo>
                  <a:pt x="9685510" y="877952"/>
                </a:lnTo>
                <a:lnTo>
                  <a:pt x="9682306" y="877952"/>
                </a:lnTo>
                <a:lnTo>
                  <a:pt x="9682306" y="1441091"/>
                </a:lnTo>
                <a:lnTo>
                  <a:pt x="9672694" y="1451505"/>
                </a:lnTo>
                <a:lnTo>
                  <a:pt x="9672694" y="1466725"/>
                </a:lnTo>
                <a:lnTo>
                  <a:pt x="9621426" y="1466725"/>
                </a:lnTo>
                <a:lnTo>
                  <a:pt x="9621426" y="1484348"/>
                </a:lnTo>
                <a:lnTo>
                  <a:pt x="9627835" y="1484348"/>
                </a:lnTo>
                <a:lnTo>
                  <a:pt x="9627835" y="1509181"/>
                </a:lnTo>
                <a:lnTo>
                  <a:pt x="9566955" y="1509181"/>
                </a:lnTo>
                <a:lnTo>
                  <a:pt x="9566955" y="1414657"/>
                </a:lnTo>
                <a:lnTo>
                  <a:pt x="9528505" y="1414657"/>
                </a:lnTo>
                <a:cubicBezTo>
                  <a:pt x="9529305" y="1365793"/>
                  <a:pt x="9528505" y="1312122"/>
                  <a:pt x="9527704" y="1256850"/>
                </a:cubicBezTo>
                <a:cubicBezTo>
                  <a:pt x="9524499" y="1085425"/>
                  <a:pt x="9494861" y="860329"/>
                  <a:pt x="9458814" y="732962"/>
                </a:cubicBezTo>
                <a:cubicBezTo>
                  <a:pt x="9413954" y="571150"/>
                  <a:pt x="9344263" y="485437"/>
                  <a:pt x="9299404" y="485437"/>
                </a:cubicBezTo>
                <a:cubicBezTo>
                  <a:pt x="9254545" y="485437"/>
                  <a:pt x="9184853" y="571150"/>
                  <a:pt x="9139995" y="732962"/>
                </a:cubicBezTo>
                <a:cubicBezTo>
                  <a:pt x="9107953" y="848313"/>
                  <a:pt x="9080717" y="1042969"/>
                  <a:pt x="9072706" y="1205582"/>
                </a:cubicBezTo>
                <a:lnTo>
                  <a:pt x="9024643" y="1205582"/>
                </a:lnTo>
                <a:lnTo>
                  <a:pt x="9024643" y="1191163"/>
                </a:lnTo>
                <a:lnTo>
                  <a:pt x="9003816" y="1191163"/>
                </a:lnTo>
                <a:lnTo>
                  <a:pt x="9003816" y="1202378"/>
                </a:lnTo>
                <a:lnTo>
                  <a:pt x="8988596" y="1202378"/>
                </a:lnTo>
                <a:lnTo>
                  <a:pt x="8988596" y="1199174"/>
                </a:lnTo>
                <a:lnTo>
                  <a:pt x="8974978" y="1199174"/>
                </a:lnTo>
                <a:lnTo>
                  <a:pt x="8974978" y="1210389"/>
                </a:lnTo>
                <a:lnTo>
                  <a:pt x="8914099" y="1210389"/>
                </a:lnTo>
                <a:lnTo>
                  <a:pt x="8914099" y="1238425"/>
                </a:lnTo>
                <a:lnTo>
                  <a:pt x="8878852" y="1238425"/>
                </a:lnTo>
                <a:lnTo>
                  <a:pt x="8878852" y="1372201"/>
                </a:lnTo>
                <a:lnTo>
                  <a:pt x="8866036" y="1372201"/>
                </a:lnTo>
                <a:lnTo>
                  <a:pt x="8866036" y="1423468"/>
                </a:lnTo>
                <a:lnTo>
                  <a:pt x="8843606" y="1423468"/>
                </a:lnTo>
                <a:lnTo>
                  <a:pt x="8843606" y="1306515"/>
                </a:lnTo>
                <a:lnTo>
                  <a:pt x="8835595" y="1306515"/>
                </a:lnTo>
                <a:lnTo>
                  <a:pt x="8835595" y="1335353"/>
                </a:lnTo>
                <a:lnTo>
                  <a:pt x="8797144" y="1335353"/>
                </a:lnTo>
                <a:lnTo>
                  <a:pt x="8797144" y="1223205"/>
                </a:lnTo>
                <a:lnTo>
                  <a:pt x="8753888" y="1223205"/>
                </a:lnTo>
                <a:lnTo>
                  <a:pt x="8753888" y="1204781"/>
                </a:lnTo>
                <a:lnTo>
                  <a:pt x="8685799" y="1204781"/>
                </a:lnTo>
                <a:lnTo>
                  <a:pt x="8685799" y="1155917"/>
                </a:lnTo>
                <a:lnTo>
                  <a:pt x="8673783" y="1155917"/>
                </a:lnTo>
                <a:lnTo>
                  <a:pt x="8673783" y="1201577"/>
                </a:lnTo>
                <a:lnTo>
                  <a:pt x="8659364" y="1201577"/>
                </a:lnTo>
                <a:lnTo>
                  <a:pt x="8659364" y="1215996"/>
                </a:lnTo>
                <a:lnTo>
                  <a:pt x="8646547" y="1215996"/>
                </a:lnTo>
                <a:lnTo>
                  <a:pt x="8646547" y="1244033"/>
                </a:lnTo>
                <a:lnTo>
                  <a:pt x="8604091" y="1244033"/>
                </a:lnTo>
                <a:lnTo>
                  <a:pt x="8604091" y="1393028"/>
                </a:lnTo>
                <a:lnTo>
                  <a:pt x="8569647" y="1393028"/>
                </a:lnTo>
                <a:lnTo>
                  <a:pt x="8569647" y="672082"/>
                </a:lnTo>
                <a:lnTo>
                  <a:pt x="8516776" y="672082"/>
                </a:lnTo>
                <a:lnTo>
                  <a:pt x="8516776" y="647250"/>
                </a:lnTo>
                <a:lnTo>
                  <a:pt x="8522384" y="647250"/>
                </a:lnTo>
                <a:lnTo>
                  <a:pt x="8522384" y="292384"/>
                </a:lnTo>
                <a:lnTo>
                  <a:pt x="8512771" y="292384"/>
                </a:lnTo>
                <a:lnTo>
                  <a:pt x="8512771" y="284373"/>
                </a:lnTo>
                <a:lnTo>
                  <a:pt x="8485536" y="284373"/>
                </a:lnTo>
                <a:lnTo>
                  <a:pt x="8485536" y="289981"/>
                </a:lnTo>
                <a:lnTo>
                  <a:pt x="8262043" y="289981"/>
                </a:lnTo>
                <a:lnTo>
                  <a:pt x="8262043" y="297991"/>
                </a:lnTo>
                <a:lnTo>
                  <a:pt x="8213179" y="297991"/>
                </a:lnTo>
                <a:lnTo>
                  <a:pt x="8213179" y="285174"/>
                </a:lnTo>
                <a:lnTo>
                  <a:pt x="8195555" y="285174"/>
                </a:lnTo>
                <a:lnTo>
                  <a:pt x="8195555" y="1401039"/>
                </a:lnTo>
                <a:lnTo>
                  <a:pt x="8138681" y="1401039"/>
                </a:lnTo>
                <a:lnTo>
                  <a:pt x="8138681" y="1415458"/>
                </a:lnTo>
                <a:lnTo>
                  <a:pt x="8123461" y="1415458"/>
                </a:lnTo>
                <a:lnTo>
                  <a:pt x="8123461" y="1409049"/>
                </a:lnTo>
                <a:lnTo>
                  <a:pt x="8067387" y="1409049"/>
                </a:lnTo>
                <a:lnTo>
                  <a:pt x="8067387" y="1354578"/>
                </a:lnTo>
                <a:lnTo>
                  <a:pt x="8060979" y="1354578"/>
                </a:lnTo>
                <a:lnTo>
                  <a:pt x="8060979" y="1438688"/>
                </a:lnTo>
                <a:lnTo>
                  <a:pt x="8000099" y="1438688"/>
                </a:lnTo>
                <a:lnTo>
                  <a:pt x="8000099" y="1563652"/>
                </a:lnTo>
                <a:lnTo>
                  <a:pt x="7994492" y="1563652"/>
                </a:lnTo>
                <a:lnTo>
                  <a:pt x="7965654" y="1303311"/>
                </a:lnTo>
                <a:lnTo>
                  <a:pt x="7965654" y="805057"/>
                </a:lnTo>
                <a:lnTo>
                  <a:pt x="7626809" y="805057"/>
                </a:lnTo>
                <a:lnTo>
                  <a:pt x="7626809" y="1364190"/>
                </a:lnTo>
                <a:lnTo>
                  <a:pt x="7586756" y="1364190"/>
                </a:lnTo>
                <a:lnTo>
                  <a:pt x="7586756" y="1374604"/>
                </a:lnTo>
                <a:lnTo>
                  <a:pt x="7564327" y="1374604"/>
                </a:lnTo>
                <a:lnTo>
                  <a:pt x="7564327" y="1031754"/>
                </a:lnTo>
                <a:lnTo>
                  <a:pt x="7555516" y="1031754"/>
                </a:lnTo>
                <a:lnTo>
                  <a:pt x="7555516" y="867539"/>
                </a:lnTo>
                <a:lnTo>
                  <a:pt x="7502646" y="867539"/>
                </a:lnTo>
                <a:lnTo>
                  <a:pt x="7502646" y="809863"/>
                </a:lnTo>
                <a:lnTo>
                  <a:pt x="7481819" y="809863"/>
                </a:lnTo>
                <a:lnTo>
                  <a:pt x="7481819" y="821078"/>
                </a:lnTo>
                <a:lnTo>
                  <a:pt x="7435358" y="821078"/>
                </a:lnTo>
                <a:lnTo>
                  <a:pt x="7435358" y="809062"/>
                </a:lnTo>
                <a:lnTo>
                  <a:pt x="7381688" y="809062"/>
                </a:lnTo>
                <a:lnTo>
                  <a:pt x="7381688" y="820277"/>
                </a:lnTo>
                <a:lnTo>
                  <a:pt x="7356855" y="820277"/>
                </a:lnTo>
                <a:lnTo>
                  <a:pt x="7356855" y="935628"/>
                </a:lnTo>
                <a:lnTo>
                  <a:pt x="7297577" y="935628"/>
                </a:lnTo>
                <a:lnTo>
                  <a:pt x="7297577" y="1091833"/>
                </a:lnTo>
                <a:lnTo>
                  <a:pt x="7282357" y="1091833"/>
                </a:lnTo>
                <a:lnTo>
                  <a:pt x="7273546" y="1101446"/>
                </a:lnTo>
                <a:lnTo>
                  <a:pt x="7273546" y="1331347"/>
                </a:lnTo>
                <a:lnTo>
                  <a:pt x="7254320" y="1331347"/>
                </a:lnTo>
                <a:lnTo>
                  <a:pt x="7254320" y="1422667"/>
                </a:lnTo>
                <a:lnTo>
                  <a:pt x="7187032" y="1422667"/>
                </a:lnTo>
                <a:lnTo>
                  <a:pt x="7062869" y="416547"/>
                </a:lnTo>
                <a:lnTo>
                  <a:pt x="6476500" y="525490"/>
                </a:lnTo>
                <a:lnTo>
                  <a:pt x="6337918" y="631228"/>
                </a:lnTo>
                <a:lnTo>
                  <a:pt x="6250603" y="1228012"/>
                </a:lnTo>
                <a:lnTo>
                  <a:pt x="6224168" y="1228012"/>
                </a:lnTo>
                <a:lnTo>
                  <a:pt x="6224168" y="1199174"/>
                </a:lnTo>
                <a:lnTo>
                  <a:pt x="6214556" y="1199174"/>
                </a:lnTo>
                <a:lnTo>
                  <a:pt x="6214556" y="1124676"/>
                </a:lnTo>
                <a:lnTo>
                  <a:pt x="6197734" y="1124676"/>
                </a:lnTo>
                <a:lnTo>
                  <a:pt x="6197734" y="1135090"/>
                </a:lnTo>
                <a:lnTo>
                  <a:pt x="6134451" y="1135090"/>
                </a:lnTo>
                <a:lnTo>
                  <a:pt x="6134451" y="1212792"/>
                </a:lnTo>
                <a:lnTo>
                  <a:pt x="6059152" y="1212792"/>
                </a:lnTo>
                <a:lnTo>
                  <a:pt x="6059152" y="1232017"/>
                </a:lnTo>
                <a:lnTo>
                  <a:pt x="6064759" y="1232017"/>
                </a:lnTo>
                <a:lnTo>
                  <a:pt x="6064759" y="1318531"/>
                </a:lnTo>
                <a:lnTo>
                  <a:pt x="6042330" y="1318531"/>
                </a:lnTo>
                <a:lnTo>
                  <a:pt x="6042330" y="1562050"/>
                </a:lnTo>
                <a:lnTo>
                  <a:pt x="6003879" y="1562050"/>
                </a:lnTo>
                <a:lnTo>
                  <a:pt x="6003879" y="1539621"/>
                </a:lnTo>
                <a:lnTo>
                  <a:pt x="5962225" y="1539621"/>
                </a:lnTo>
                <a:lnTo>
                  <a:pt x="5962225" y="1489955"/>
                </a:lnTo>
                <a:lnTo>
                  <a:pt x="5954214" y="1489955"/>
                </a:lnTo>
                <a:lnTo>
                  <a:pt x="5954214" y="1283284"/>
                </a:lnTo>
                <a:lnTo>
                  <a:pt x="5898140" y="1283284"/>
                </a:lnTo>
                <a:cubicBezTo>
                  <a:pt x="5898140" y="1283284"/>
                  <a:pt x="5874910" y="841104"/>
                  <a:pt x="5860491" y="620815"/>
                </a:cubicBezTo>
                <a:cubicBezTo>
                  <a:pt x="5846072" y="400526"/>
                  <a:pt x="5818837" y="28838"/>
                  <a:pt x="5818837" y="28838"/>
                </a:cubicBezTo>
                <a:lnTo>
                  <a:pt x="5782789" y="16021"/>
                </a:lnTo>
                <a:lnTo>
                  <a:pt x="5777182" y="16021"/>
                </a:lnTo>
                <a:lnTo>
                  <a:pt x="5777182" y="20026"/>
                </a:lnTo>
                <a:lnTo>
                  <a:pt x="5659427" y="20026"/>
                </a:lnTo>
                <a:lnTo>
                  <a:pt x="5659427" y="0"/>
                </a:lnTo>
                <a:lnTo>
                  <a:pt x="5647412" y="0"/>
                </a:lnTo>
                <a:lnTo>
                  <a:pt x="5647412" y="16021"/>
                </a:lnTo>
                <a:lnTo>
                  <a:pt x="5598548" y="16021"/>
                </a:lnTo>
                <a:cubicBezTo>
                  <a:pt x="5598548" y="16021"/>
                  <a:pt x="5582527" y="549521"/>
                  <a:pt x="5580123" y="686501"/>
                </a:cubicBezTo>
                <a:cubicBezTo>
                  <a:pt x="5577720" y="822680"/>
                  <a:pt x="5580123" y="1188760"/>
                  <a:pt x="5580123" y="1188760"/>
                </a:cubicBezTo>
                <a:lnTo>
                  <a:pt x="5557694" y="1188760"/>
                </a:lnTo>
                <a:lnTo>
                  <a:pt x="5557694" y="1272871"/>
                </a:lnTo>
                <a:lnTo>
                  <a:pt x="5543275" y="1272871"/>
                </a:lnTo>
                <a:lnTo>
                  <a:pt x="5543275" y="1292897"/>
                </a:lnTo>
                <a:lnTo>
                  <a:pt x="5496814" y="1292897"/>
                </a:lnTo>
                <a:lnTo>
                  <a:pt x="5496814" y="1256850"/>
                </a:lnTo>
                <a:lnTo>
                  <a:pt x="5475186" y="1256850"/>
                </a:lnTo>
                <a:lnTo>
                  <a:pt x="5475186" y="1273672"/>
                </a:lnTo>
                <a:lnTo>
                  <a:pt x="5368646" y="1273672"/>
                </a:lnTo>
                <a:lnTo>
                  <a:pt x="5368646" y="948445"/>
                </a:lnTo>
                <a:lnTo>
                  <a:pt x="5282132" y="948445"/>
                </a:lnTo>
                <a:lnTo>
                  <a:pt x="5282132" y="930021"/>
                </a:lnTo>
                <a:lnTo>
                  <a:pt x="5246085" y="930021"/>
                </a:lnTo>
                <a:lnTo>
                  <a:pt x="5242080" y="938832"/>
                </a:lnTo>
                <a:lnTo>
                  <a:pt x="5143550" y="938832"/>
                </a:lnTo>
                <a:lnTo>
                  <a:pt x="5143550" y="961262"/>
                </a:lnTo>
                <a:lnTo>
                  <a:pt x="5109105" y="961262"/>
                </a:lnTo>
                <a:lnTo>
                  <a:pt x="5109105" y="1134289"/>
                </a:lnTo>
                <a:lnTo>
                  <a:pt x="5089079" y="1153514"/>
                </a:lnTo>
                <a:lnTo>
                  <a:pt x="5089079" y="1202378"/>
                </a:lnTo>
                <a:lnTo>
                  <a:pt x="5076262" y="1202378"/>
                </a:lnTo>
                <a:lnTo>
                  <a:pt x="5076262" y="1262457"/>
                </a:lnTo>
                <a:lnTo>
                  <a:pt x="4999361" y="1262457"/>
                </a:lnTo>
                <a:lnTo>
                  <a:pt x="4999361" y="1314525"/>
                </a:lnTo>
                <a:lnTo>
                  <a:pt x="4974529" y="1314525"/>
                </a:lnTo>
                <a:lnTo>
                  <a:pt x="4974529" y="1568459"/>
                </a:lnTo>
                <a:lnTo>
                  <a:pt x="4953701" y="1568459"/>
                </a:lnTo>
                <a:lnTo>
                  <a:pt x="4953701" y="904387"/>
                </a:lnTo>
                <a:lnTo>
                  <a:pt x="4898429" y="904387"/>
                </a:lnTo>
                <a:lnTo>
                  <a:pt x="4898429" y="890769"/>
                </a:lnTo>
                <a:lnTo>
                  <a:pt x="4743024" y="890769"/>
                </a:lnTo>
                <a:lnTo>
                  <a:pt x="4743024" y="901984"/>
                </a:lnTo>
                <a:lnTo>
                  <a:pt x="4705375" y="901984"/>
                </a:lnTo>
                <a:lnTo>
                  <a:pt x="4705375" y="1249640"/>
                </a:lnTo>
                <a:lnTo>
                  <a:pt x="4694161" y="1249640"/>
                </a:lnTo>
                <a:lnTo>
                  <a:pt x="4694161" y="1229614"/>
                </a:lnTo>
                <a:lnTo>
                  <a:pt x="4678140" y="1229614"/>
                </a:lnTo>
                <a:lnTo>
                  <a:pt x="4678140" y="1207184"/>
                </a:lnTo>
                <a:lnTo>
                  <a:pt x="4578809" y="1207184"/>
                </a:lnTo>
                <a:lnTo>
                  <a:pt x="4578809" y="1147106"/>
                </a:lnTo>
                <a:lnTo>
                  <a:pt x="4571600" y="1147106"/>
                </a:lnTo>
                <a:lnTo>
                  <a:pt x="4571600" y="1259253"/>
                </a:lnTo>
                <a:lnTo>
                  <a:pt x="4537155" y="1256850"/>
                </a:lnTo>
                <a:lnTo>
                  <a:pt x="4537155" y="986895"/>
                </a:lnTo>
                <a:lnTo>
                  <a:pt x="4532348" y="979686"/>
                </a:lnTo>
                <a:lnTo>
                  <a:pt x="4516327" y="979686"/>
                </a:lnTo>
                <a:lnTo>
                  <a:pt x="4516327" y="967670"/>
                </a:lnTo>
                <a:lnTo>
                  <a:pt x="4470667" y="967670"/>
                </a:lnTo>
                <a:lnTo>
                  <a:pt x="4470667" y="950047"/>
                </a:lnTo>
                <a:lnTo>
                  <a:pt x="4367332" y="950047"/>
                </a:lnTo>
                <a:lnTo>
                  <a:pt x="4367332" y="954052"/>
                </a:lnTo>
                <a:lnTo>
                  <a:pt x="4361724" y="954052"/>
                </a:lnTo>
                <a:lnTo>
                  <a:pt x="4361724" y="942837"/>
                </a:lnTo>
                <a:lnTo>
                  <a:pt x="4346504" y="942837"/>
                </a:lnTo>
                <a:lnTo>
                  <a:pt x="4346504" y="971675"/>
                </a:lnTo>
                <a:lnTo>
                  <a:pt x="4296038" y="971675"/>
                </a:lnTo>
                <a:lnTo>
                  <a:pt x="4296038" y="983691"/>
                </a:lnTo>
                <a:lnTo>
                  <a:pt x="4158257" y="983691"/>
                </a:lnTo>
                <a:lnTo>
                  <a:pt x="4158257" y="997309"/>
                </a:lnTo>
                <a:lnTo>
                  <a:pt x="4098979" y="997309"/>
                </a:lnTo>
                <a:lnTo>
                  <a:pt x="4098979" y="1199174"/>
                </a:lnTo>
                <a:lnTo>
                  <a:pt x="4050115" y="1199174"/>
                </a:lnTo>
                <a:lnTo>
                  <a:pt x="4050115" y="1181551"/>
                </a:lnTo>
                <a:lnTo>
                  <a:pt x="3981225" y="1181551"/>
                </a:lnTo>
                <a:lnTo>
                  <a:pt x="3981225" y="1189561"/>
                </a:lnTo>
                <a:lnTo>
                  <a:pt x="3965204" y="1189561"/>
                </a:lnTo>
                <a:lnTo>
                  <a:pt x="3965204" y="1173540"/>
                </a:lnTo>
                <a:lnTo>
                  <a:pt x="3933162" y="1173540"/>
                </a:lnTo>
                <a:lnTo>
                  <a:pt x="3933162" y="1191964"/>
                </a:lnTo>
                <a:lnTo>
                  <a:pt x="3903523" y="1191964"/>
                </a:lnTo>
                <a:lnTo>
                  <a:pt x="3903523" y="1058189"/>
                </a:lnTo>
                <a:lnTo>
                  <a:pt x="3896313" y="1058189"/>
                </a:lnTo>
                <a:lnTo>
                  <a:pt x="3896313" y="1067801"/>
                </a:lnTo>
                <a:lnTo>
                  <a:pt x="3873884" y="1067801"/>
                </a:lnTo>
                <a:lnTo>
                  <a:pt x="3873884" y="945241"/>
                </a:lnTo>
                <a:lnTo>
                  <a:pt x="3856261" y="945241"/>
                </a:lnTo>
                <a:lnTo>
                  <a:pt x="3856261" y="953251"/>
                </a:lnTo>
                <a:lnTo>
                  <a:pt x="3839439" y="953251"/>
                </a:lnTo>
                <a:lnTo>
                  <a:pt x="3839439" y="949246"/>
                </a:lnTo>
                <a:lnTo>
                  <a:pt x="3821816" y="949246"/>
                </a:lnTo>
                <a:lnTo>
                  <a:pt x="3821816" y="952450"/>
                </a:lnTo>
                <a:lnTo>
                  <a:pt x="3771349" y="952450"/>
                </a:lnTo>
                <a:lnTo>
                  <a:pt x="3771349" y="966068"/>
                </a:lnTo>
                <a:lnTo>
                  <a:pt x="3717679" y="966068"/>
                </a:lnTo>
                <a:lnTo>
                  <a:pt x="3717679" y="913199"/>
                </a:lnTo>
                <a:lnTo>
                  <a:pt x="3714475" y="913199"/>
                </a:lnTo>
                <a:lnTo>
                  <a:pt x="3714475" y="966869"/>
                </a:lnTo>
                <a:lnTo>
                  <a:pt x="3687239" y="966869"/>
                </a:lnTo>
                <a:lnTo>
                  <a:pt x="3687239" y="986895"/>
                </a:lnTo>
                <a:lnTo>
                  <a:pt x="3657600" y="986895"/>
                </a:lnTo>
                <a:lnTo>
                  <a:pt x="3602328" y="1003717"/>
                </a:lnTo>
                <a:lnTo>
                  <a:pt x="3602328" y="1022141"/>
                </a:lnTo>
                <a:lnTo>
                  <a:pt x="3594317" y="1022141"/>
                </a:lnTo>
                <a:lnTo>
                  <a:pt x="3594317" y="1012529"/>
                </a:lnTo>
                <a:lnTo>
                  <a:pt x="3545453" y="1012529"/>
                </a:lnTo>
                <a:lnTo>
                  <a:pt x="3545453" y="461406"/>
                </a:lnTo>
                <a:lnTo>
                  <a:pt x="3402866" y="461406"/>
                </a:lnTo>
                <a:lnTo>
                  <a:pt x="3402866" y="437374"/>
                </a:lnTo>
                <a:lnTo>
                  <a:pt x="3394855" y="437374"/>
                </a:lnTo>
                <a:lnTo>
                  <a:pt x="3394855" y="449390"/>
                </a:lnTo>
                <a:lnTo>
                  <a:pt x="3281106" y="449390"/>
                </a:lnTo>
                <a:lnTo>
                  <a:pt x="3281106" y="781826"/>
                </a:lnTo>
                <a:lnTo>
                  <a:pt x="3208210" y="781826"/>
                </a:lnTo>
                <a:lnTo>
                  <a:pt x="3208210" y="1120671"/>
                </a:lnTo>
                <a:lnTo>
                  <a:pt x="3172163" y="1120671"/>
                </a:lnTo>
                <a:lnTo>
                  <a:pt x="3172163" y="759397"/>
                </a:lnTo>
                <a:lnTo>
                  <a:pt x="2893397" y="759397"/>
                </a:lnTo>
                <a:lnTo>
                  <a:pt x="2893397" y="1132687"/>
                </a:lnTo>
                <a:lnTo>
                  <a:pt x="2881382" y="1132687"/>
                </a:lnTo>
                <a:lnTo>
                  <a:pt x="2881382" y="1173540"/>
                </a:lnTo>
                <a:lnTo>
                  <a:pt x="2840528" y="1173540"/>
                </a:lnTo>
                <a:lnTo>
                  <a:pt x="2840528" y="1115063"/>
                </a:lnTo>
                <a:lnTo>
                  <a:pt x="2830915" y="1115063"/>
                </a:lnTo>
                <a:lnTo>
                  <a:pt x="2830915" y="1275274"/>
                </a:lnTo>
                <a:lnTo>
                  <a:pt x="2806083" y="1275274"/>
                </a:lnTo>
                <a:lnTo>
                  <a:pt x="2806083" y="1452306"/>
                </a:lnTo>
                <a:lnTo>
                  <a:pt x="2783653" y="1452306"/>
                </a:lnTo>
                <a:lnTo>
                  <a:pt x="2783653" y="1422667"/>
                </a:lnTo>
                <a:lnTo>
                  <a:pt x="2754014" y="1422667"/>
                </a:lnTo>
                <a:lnTo>
                  <a:pt x="2754014" y="1161524"/>
                </a:lnTo>
                <a:lnTo>
                  <a:pt x="2726779" y="1161524"/>
                </a:lnTo>
                <a:lnTo>
                  <a:pt x="2726779" y="990099"/>
                </a:lnTo>
                <a:lnTo>
                  <a:pt x="2701946" y="990099"/>
                </a:lnTo>
                <a:lnTo>
                  <a:pt x="2701946" y="903586"/>
                </a:lnTo>
                <a:lnTo>
                  <a:pt x="2698742" y="903586"/>
                </a:lnTo>
                <a:lnTo>
                  <a:pt x="2698742" y="955654"/>
                </a:lnTo>
                <a:lnTo>
                  <a:pt x="2673108" y="938832"/>
                </a:lnTo>
                <a:lnTo>
                  <a:pt x="2673108" y="909193"/>
                </a:lnTo>
                <a:lnTo>
                  <a:pt x="2659490" y="893172"/>
                </a:lnTo>
                <a:lnTo>
                  <a:pt x="2659490" y="873146"/>
                </a:lnTo>
                <a:lnTo>
                  <a:pt x="2651480" y="873146"/>
                </a:lnTo>
                <a:lnTo>
                  <a:pt x="2557757" y="961262"/>
                </a:lnTo>
                <a:lnTo>
                  <a:pt x="2557757" y="968471"/>
                </a:lnTo>
                <a:lnTo>
                  <a:pt x="2545741" y="978885"/>
                </a:lnTo>
                <a:lnTo>
                  <a:pt x="2545741" y="991702"/>
                </a:lnTo>
                <a:lnTo>
                  <a:pt x="2515301" y="991702"/>
                </a:lnTo>
                <a:lnTo>
                  <a:pt x="2515301" y="1124676"/>
                </a:lnTo>
                <a:lnTo>
                  <a:pt x="2503285" y="1124676"/>
                </a:lnTo>
                <a:lnTo>
                  <a:pt x="2503285" y="1271268"/>
                </a:lnTo>
                <a:lnTo>
                  <a:pt x="2496076" y="1271268"/>
                </a:lnTo>
                <a:lnTo>
                  <a:pt x="2496076" y="1284085"/>
                </a:lnTo>
                <a:lnTo>
                  <a:pt x="2475248" y="1306515"/>
                </a:lnTo>
                <a:lnTo>
                  <a:pt x="2475248" y="1322536"/>
                </a:lnTo>
                <a:lnTo>
                  <a:pt x="2448013" y="1322536"/>
                </a:lnTo>
                <a:lnTo>
                  <a:pt x="2448013" y="1340159"/>
                </a:lnTo>
                <a:lnTo>
                  <a:pt x="2453620" y="1340159"/>
                </a:lnTo>
                <a:lnTo>
                  <a:pt x="2453620" y="1390625"/>
                </a:lnTo>
                <a:lnTo>
                  <a:pt x="2413567" y="1390625"/>
                </a:lnTo>
                <a:lnTo>
                  <a:pt x="2413567" y="1419463"/>
                </a:lnTo>
                <a:lnTo>
                  <a:pt x="2410363" y="1416259"/>
                </a:lnTo>
                <a:lnTo>
                  <a:pt x="2403955" y="1407447"/>
                </a:lnTo>
                <a:lnTo>
                  <a:pt x="2382326" y="1407447"/>
                </a:lnTo>
                <a:lnTo>
                  <a:pt x="2382326" y="1398636"/>
                </a:lnTo>
                <a:lnTo>
                  <a:pt x="2363902" y="1398636"/>
                </a:lnTo>
                <a:lnTo>
                  <a:pt x="2363902" y="1391426"/>
                </a:lnTo>
                <a:lnTo>
                  <a:pt x="2348682" y="1391426"/>
                </a:lnTo>
                <a:lnTo>
                  <a:pt x="2340672" y="1384217"/>
                </a:lnTo>
                <a:lnTo>
                  <a:pt x="2340672" y="1374604"/>
                </a:lnTo>
                <a:lnTo>
                  <a:pt x="2312635" y="1374604"/>
                </a:lnTo>
                <a:lnTo>
                  <a:pt x="2312635" y="1368997"/>
                </a:lnTo>
                <a:lnTo>
                  <a:pt x="2303824" y="1368997"/>
                </a:lnTo>
                <a:lnTo>
                  <a:pt x="2303824" y="1374604"/>
                </a:lnTo>
                <a:lnTo>
                  <a:pt x="2265373" y="1374604"/>
                </a:lnTo>
                <a:lnTo>
                  <a:pt x="2265373" y="1408248"/>
                </a:lnTo>
                <a:lnTo>
                  <a:pt x="2238137" y="1408248"/>
                </a:lnTo>
                <a:lnTo>
                  <a:pt x="2238137" y="1429076"/>
                </a:lnTo>
                <a:lnTo>
                  <a:pt x="2227724" y="1429076"/>
                </a:lnTo>
                <a:lnTo>
                  <a:pt x="2227724" y="1437887"/>
                </a:lnTo>
                <a:lnTo>
                  <a:pt x="2181263" y="1437887"/>
                </a:lnTo>
                <a:lnTo>
                  <a:pt x="2181263" y="1335353"/>
                </a:lnTo>
                <a:lnTo>
                  <a:pt x="2178860" y="1335353"/>
                </a:lnTo>
                <a:lnTo>
                  <a:pt x="2178860" y="1254446"/>
                </a:lnTo>
                <a:lnTo>
                  <a:pt x="2182865" y="1254446"/>
                </a:lnTo>
                <a:lnTo>
                  <a:pt x="2182865" y="1236022"/>
                </a:lnTo>
                <a:cubicBezTo>
                  <a:pt x="2182865" y="1236022"/>
                  <a:pt x="2183666" y="1210389"/>
                  <a:pt x="2174854" y="1210389"/>
                </a:cubicBezTo>
                <a:lnTo>
                  <a:pt x="2162838" y="1210389"/>
                </a:lnTo>
                <a:lnTo>
                  <a:pt x="2162838" y="1195169"/>
                </a:lnTo>
                <a:cubicBezTo>
                  <a:pt x="2162838" y="1195169"/>
                  <a:pt x="2132399" y="1169535"/>
                  <a:pt x="2084336" y="1159922"/>
                </a:cubicBezTo>
                <a:cubicBezTo>
                  <a:pt x="2036272" y="1150310"/>
                  <a:pt x="2008236" y="1151111"/>
                  <a:pt x="2008236" y="1151111"/>
                </a:cubicBezTo>
                <a:lnTo>
                  <a:pt x="2004230" y="1157519"/>
                </a:lnTo>
                <a:lnTo>
                  <a:pt x="1994618" y="1157519"/>
                </a:lnTo>
                <a:lnTo>
                  <a:pt x="1994618" y="1114262"/>
                </a:lnTo>
                <a:lnTo>
                  <a:pt x="1990612" y="1114262"/>
                </a:lnTo>
                <a:lnTo>
                  <a:pt x="1990612" y="1157519"/>
                </a:lnTo>
                <a:lnTo>
                  <a:pt x="1973790" y="1157519"/>
                </a:lnTo>
                <a:lnTo>
                  <a:pt x="1973790" y="1121472"/>
                </a:lnTo>
                <a:lnTo>
                  <a:pt x="1968183" y="1121472"/>
                </a:lnTo>
                <a:lnTo>
                  <a:pt x="1956167" y="1109456"/>
                </a:lnTo>
                <a:lnTo>
                  <a:pt x="1952963" y="1109456"/>
                </a:lnTo>
                <a:lnTo>
                  <a:pt x="1952963" y="1134289"/>
                </a:lnTo>
                <a:lnTo>
                  <a:pt x="1933738" y="1134289"/>
                </a:lnTo>
                <a:lnTo>
                  <a:pt x="1933738" y="1142299"/>
                </a:lnTo>
                <a:lnTo>
                  <a:pt x="1938544" y="1145503"/>
                </a:lnTo>
                <a:lnTo>
                  <a:pt x="1938544" y="1150310"/>
                </a:lnTo>
                <a:lnTo>
                  <a:pt x="1866449" y="1150310"/>
                </a:lnTo>
                <a:lnTo>
                  <a:pt x="1866449" y="1157519"/>
                </a:lnTo>
                <a:cubicBezTo>
                  <a:pt x="1866449" y="1157519"/>
                  <a:pt x="1820790" y="1164729"/>
                  <a:pt x="1794355" y="1171137"/>
                </a:cubicBezTo>
                <a:cubicBezTo>
                  <a:pt x="1767920" y="1178347"/>
                  <a:pt x="1736679" y="1192765"/>
                  <a:pt x="1736679" y="1192765"/>
                </a:cubicBezTo>
                <a:lnTo>
                  <a:pt x="1729470" y="1192765"/>
                </a:lnTo>
                <a:lnTo>
                  <a:pt x="1729470" y="1207184"/>
                </a:lnTo>
                <a:lnTo>
                  <a:pt x="1721459" y="1207184"/>
                </a:lnTo>
                <a:lnTo>
                  <a:pt x="1721459" y="1203179"/>
                </a:lnTo>
                <a:lnTo>
                  <a:pt x="1703836" y="1203179"/>
                </a:lnTo>
                <a:lnTo>
                  <a:pt x="1703836" y="1207184"/>
                </a:lnTo>
                <a:lnTo>
                  <a:pt x="1698229" y="1207184"/>
                </a:lnTo>
                <a:cubicBezTo>
                  <a:pt x="1698229" y="1207184"/>
                  <a:pt x="1682208" y="1215996"/>
                  <a:pt x="1668590" y="1227211"/>
                </a:cubicBezTo>
                <a:cubicBezTo>
                  <a:pt x="1654972" y="1237624"/>
                  <a:pt x="1647762" y="1246436"/>
                  <a:pt x="1647762" y="1246436"/>
                </a:cubicBezTo>
                <a:lnTo>
                  <a:pt x="1647762" y="1331347"/>
                </a:lnTo>
                <a:lnTo>
                  <a:pt x="1642956" y="1331347"/>
                </a:lnTo>
                <a:lnTo>
                  <a:pt x="1642956" y="1406646"/>
                </a:lnTo>
                <a:lnTo>
                  <a:pt x="1590087" y="1406646"/>
                </a:lnTo>
                <a:lnTo>
                  <a:pt x="1590087" y="1416259"/>
                </a:lnTo>
                <a:lnTo>
                  <a:pt x="1582877" y="1416259"/>
                </a:lnTo>
                <a:lnTo>
                  <a:pt x="1582877" y="1421065"/>
                </a:lnTo>
                <a:lnTo>
                  <a:pt x="1556443" y="1421065"/>
                </a:lnTo>
                <a:lnTo>
                  <a:pt x="1556443" y="1426672"/>
                </a:lnTo>
                <a:lnTo>
                  <a:pt x="1546830" y="1426672"/>
                </a:lnTo>
                <a:lnTo>
                  <a:pt x="1546830" y="1429877"/>
                </a:lnTo>
                <a:lnTo>
                  <a:pt x="1543626" y="1429877"/>
                </a:lnTo>
                <a:lnTo>
                  <a:pt x="1543626" y="1420264"/>
                </a:lnTo>
                <a:lnTo>
                  <a:pt x="1517992" y="1420264"/>
                </a:lnTo>
                <a:lnTo>
                  <a:pt x="1517992" y="1441091"/>
                </a:lnTo>
                <a:lnTo>
                  <a:pt x="1522799" y="1441091"/>
                </a:lnTo>
                <a:lnTo>
                  <a:pt x="1522799" y="1457913"/>
                </a:lnTo>
                <a:lnTo>
                  <a:pt x="1493160" y="1457913"/>
                </a:lnTo>
                <a:lnTo>
                  <a:pt x="1493160" y="1527605"/>
                </a:lnTo>
                <a:lnTo>
                  <a:pt x="1458714" y="1527605"/>
                </a:lnTo>
                <a:lnTo>
                  <a:pt x="1435484" y="1010927"/>
                </a:lnTo>
                <a:lnTo>
                  <a:pt x="1449903" y="1006120"/>
                </a:lnTo>
                <a:lnTo>
                  <a:pt x="1449903" y="962864"/>
                </a:lnTo>
                <a:lnTo>
                  <a:pt x="1455510" y="955654"/>
                </a:lnTo>
                <a:lnTo>
                  <a:pt x="1455510" y="929220"/>
                </a:lnTo>
                <a:lnTo>
                  <a:pt x="1470730" y="920408"/>
                </a:lnTo>
                <a:lnTo>
                  <a:pt x="1478741" y="914000"/>
                </a:lnTo>
                <a:lnTo>
                  <a:pt x="1492359" y="883560"/>
                </a:lnTo>
                <a:lnTo>
                  <a:pt x="1492359" y="858727"/>
                </a:lnTo>
                <a:lnTo>
                  <a:pt x="1488353" y="857125"/>
                </a:lnTo>
                <a:lnTo>
                  <a:pt x="1488353" y="850716"/>
                </a:lnTo>
                <a:lnTo>
                  <a:pt x="1485950" y="849114"/>
                </a:lnTo>
                <a:lnTo>
                  <a:pt x="1485950" y="846711"/>
                </a:lnTo>
                <a:lnTo>
                  <a:pt x="1483547" y="845109"/>
                </a:lnTo>
                <a:lnTo>
                  <a:pt x="1483547" y="841104"/>
                </a:lnTo>
                <a:lnTo>
                  <a:pt x="1454709" y="834695"/>
                </a:lnTo>
                <a:lnTo>
                  <a:pt x="1457112" y="831491"/>
                </a:lnTo>
                <a:lnTo>
                  <a:pt x="1463521" y="806659"/>
                </a:lnTo>
                <a:lnTo>
                  <a:pt x="1463521" y="802653"/>
                </a:lnTo>
                <a:lnTo>
                  <a:pt x="1461117" y="802653"/>
                </a:lnTo>
                <a:lnTo>
                  <a:pt x="1461117" y="805057"/>
                </a:lnTo>
                <a:lnTo>
                  <a:pt x="1438688" y="791439"/>
                </a:lnTo>
                <a:lnTo>
                  <a:pt x="1438688" y="771412"/>
                </a:lnTo>
                <a:lnTo>
                  <a:pt x="1433882" y="771412"/>
                </a:lnTo>
                <a:lnTo>
                  <a:pt x="1433882" y="765805"/>
                </a:lnTo>
                <a:lnTo>
                  <a:pt x="1425070" y="764203"/>
                </a:lnTo>
                <a:lnTo>
                  <a:pt x="1423468" y="641642"/>
                </a:lnTo>
                <a:lnTo>
                  <a:pt x="1425070" y="639239"/>
                </a:lnTo>
                <a:lnTo>
                  <a:pt x="1425070" y="635234"/>
                </a:lnTo>
                <a:lnTo>
                  <a:pt x="1421065" y="633632"/>
                </a:lnTo>
                <a:lnTo>
                  <a:pt x="1423468" y="535102"/>
                </a:lnTo>
                <a:lnTo>
                  <a:pt x="1425871" y="528694"/>
                </a:lnTo>
                <a:lnTo>
                  <a:pt x="1421866" y="526291"/>
                </a:lnTo>
                <a:lnTo>
                  <a:pt x="1421866" y="521484"/>
                </a:lnTo>
                <a:lnTo>
                  <a:pt x="1418662" y="519081"/>
                </a:lnTo>
                <a:lnTo>
                  <a:pt x="1417861" y="417348"/>
                </a:lnTo>
                <a:lnTo>
                  <a:pt x="1423468" y="417348"/>
                </a:lnTo>
                <a:lnTo>
                  <a:pt x="1423468" y="412541"/>
                </a:lnTo>
                <a:lnTo>
                  <a:pt x="1417060" y="412541"/>
                </a:lnTo>
                <a:lnTo>
                  <a:pt x="1417060" y="410138"/>
                </a:lnTo>
                <a:lnTo>
                  <a:pt x="1420264" y="408536"/>
                </a:lnTo>
                <a:lnTo>
                  <a:pt x="1420264" y="406133"/>
                </a:lnTo>
                <a:lnTo>
                  <a:pt x="1421065" y="404531"/>
                </a:lnTo>
                <a:lnTo>
                  <a:pt x="1421065" y="401327"/>
                </a:lnTo>
                <a:lnTo>
                  <a:pt x="1416259" y="400526"/>
                </a:lnTo>
                <a:lnTo>
                  <a:pt x="1416259" y="286776"/>
                </a:lnTo>
                <a:lnTo>
                  <a:pt x="1417060" y="286776"/>
                </a:lnTo>
                <a:lnTo>
                  <a:pt x="1417060" y="284373"/>
                </a:lnTo>
                <a:lnTo>
                  <a:pt x="1414657" y="284373"/>
                </a:lnTo>
                <a:lnTo>
                  <a:pt x="1414657" y="266750"/>
                </a:lnTo>
                <a:lnTo>
                  <a:pt x="1412253" y="265148"/>
                </a:lnTo>
                <a:lnTo>
                  <a:pt x="1409850" y="266750"/>
                </a:lnTo>
                <a:lnTo>
                  <a:pt x="1409850" y="284373"/>
                </a:lnTo>
                <a:lnTo>
                  <a:pt x="1407447" y="284373"/>
                </a:lnTo>
                <a:lnTo>
                  <a:pt x="1407447" y="286776"/>
                </a:lnTo>
                <a:lnTo>
                  <a:pt x="1408248" y="286776"/>
                </a:lnTo>
                <a:lnTo>
                  <a:pt x="1408248" y="401327"/>
                </a:lnTo>
                <a:lnTo>
                  <a:pt x="1402641" y="402128"/>
                </a:lnTo>
                <a:lnTo>
                  <a:pt x="1402641" y="405332"/>
                </a:lnTo>
                <a:lnTo>
                  <a:pt x="1403442" y="406934"/>
                </a:lnTo>
                <a:lnTo>
                  <a:pt x="1403442" y="408536"/>
                </a:lnTo>
                <a:lnTo>
                  <a:pt x="1406646" y="410138"/>
                </a:lnTo>
                <a:lnTo>
                  <a:pt x="1406646" y="412541"/>
                </a:lnTo>
                <a:lnTo>
                  <a:pt x="1401840" y="412541"/>
                </a:lnTo>
                <a:lnTo>
                  <a:pt x="1401840" y="417348"/>
                </a:lnTo>
                <a:lnTo>
                  <a:pt x="1407447" y="417348"/>
                </a:lnTo>
                <a:lnTo>
                  <a:pt x="1406646" y="519882"/>
                </a:lnTo>
                <a:lnTo>
                  <a:pt x="1403442" y="522285"/>
                </a:lnTo>
                <a:lnTo>
                  <a:pt x="1403442" y="527092"/>
                </a:lnTo>
                <a:lnTo>
                  <a:pt x="1399437" y="529495"/>
                </a:lnTo>
                <a:lnTo>
                  <a:pt x="1401840" y="535903"/>
                </a:lnTo>
                <a:lnTo>
                  <a:pt x="1404243" y="634433"/>
                </a:lnTo>
                <a:lnTo>
                  <a:pt x="1400238" y="636035"/>
                </a:lnTo>
                <a:lnTo>
                  <a:pt x="1400238" y="640040"/>
                </a:lnTo>
                <a:lnTo>
                  <a:pt x="1401840" y="642443"/>
                </a:lnTo>
                <a:lnTo>
                  <a:pt x="1400238" y="765004"/>
                </a:lnTo>
                <a:lnTo>
                  <a:pt x="1391426" y="766606"/>
                </a:lnTo>
                <a:lnTo>
                  <a:pt x="1391426" y="772214"/>
                </a:lnTo>
                <a:lnTo>
                  <a:pt x="1387421" y="772214"/>
                </a:lnTo>
                <a:lnTo>
                  <a:pt x="1387421" y="793041"/>
                </a:lnTo>
                <a:lnTo>
                  <a:pt x="1364991" y="806659"/>
                </a:lnTo>
                <a:lnTo>
                  <a:pt x="1364991" y="804256"/>
                </a:lnTo>
                <a:lnTo>
                  <a:pt x="1362588" y="804256"/>
                </a:lnTo>
                <a:lnTo>
                  <a:pt x="1362588" y="808261"/>
                </a:lnTo>
                <a:lnTo>
                  <a:pt x="1368997" y="833093"/>
                </a:lnTo>
                <a:lnTo>
                  <a:pt x="1370599" y="836298"/>
                </a:lnTo>
                <a:lnTo>
                  <a:pt x="1341761" y="842706"/>
                </a:lnTo>
                <a:lnTo>
                  <a:pt x="1341761" y="846711"/>
                </a:lnTo>
                <a:lnTo>
                  <a:pt x="1339358" y="848313"/>
                </a:lnTo>
                <a:lnTo>
                  <a:pt x="1339358" y="850716"/>
                </a:lnTo>
                <a:lnTo>
                  <a:pt x="1336955" y="852319"/>
                </a:lnTo>
                <a:lnTo>
                  <a:pt x="1336955" y="858727"/>
                </a:lnTo>
                <a:lnTo>
                  <a:pt x="1332949" y="860329"/>
                </a:lnTo>
                <a:lnTo>
                  <a:pt x="1332949" y="885162"/>
                </a:lnTo>
                <a:lnTo>
                  <a:pt x="1346567" y="915602"/>
                </a:lnTo>
                <a:lnTo>
                  <a:pt x="1354578" y="922010"/>
                </a:lnTo>
                <a:lnTo>
                  <a:pt x="1369798" y="930822"/>
                </a:lnTo>
                <a:lnTo>
                  <a:pt x="1369798" y="958858"/>
                </a:lnTo>
                <a:lnTo>
                  <a:pt x="1375405" y="966068"/>
                </a:lnTo>
                <a:lnTo>
                  <a:pt x="1375405" y="1009325"/>
                </a:lnTo>
                <a:lnTo>
                  <a:pt x="1389824" y="1014131"/>
                </a:lnTo>
                <a:lnTo>
                  <a:pt x="1363389" y="1604506"/>
                </a:lnTo>
                <a:lnTo>
                  <a:pt x="1350573" y="1604506"/>
                </a:lnTo>
                <a:lnTo>
                  <a:pt x="1350573" y="1650967"/>
                </a:lnTo>
                <a:lnTo>
                  <a:pt x="1332949" y="1650967"/>
                </a:lnTo>
                <a:lnTo>
                  <a:pt x="1332949" y="1659778"/>
                </a:lnTo>
                <a:lnTo>
                  <a:pt x="1280881" y="1659778"/>
                </a:lnTo>
                <a:lnTo>
                  <a:pt x="1276876" y="1655773"/>
                </a:lnTo>
                <a:lnTo>
                  <a:pt x="1276876" y="1642956"/>
                </a:lnTo>
                <a:lnTo>
                  <a:pt x="1272870" y="1642956"/>
                </a:lnTo>
                <a:lnTo>
                  <a:pt x="1272870" y="1630139"/>
                </a:lnTo>
                <a:lnTo>
                  <a:pt x="1319331" y="1620527"/>
                </a:lnTo>
                <a:lnTo>
                  <a:pt x="1319331" y="1602103"/>
                </a:lnTo>
                <a:cubicBezTo>
                  <a:pt x="1256849" y="1594893"/>
                  <a:pt x="1236823" y="1580474"/>
                  <a:pt x="1236823" y="1580474"/>
                </a:cubicBezTo>
                <a:lnTo>
                  <a:pt x="1236823" y="1575668"/>
                </a:lnTo>
                <a:lnTo>
                  <a:pt x="1229614" y="1575668"/>
                </a:lnTo>
                <a:lnTo>
                  <a:pt x="1229614" y="1555642"/>
                </a:lnTo>
                <a:lnTo>
                  <a:pt x="1256048" y="1555642"/>
                </a:lnTo>
                <a:lnTo>
                  <a:pt x="1260054" y="1548432"/>
                </a:lnTo>
                <a:lnTo>
                  <a:pt x="1272870" y="1548432"/>
                </a:lnTo>
                <a:lnTo>
                  <a:pt x="1272870" y="1544427"/>
                </a:lnTo>
                <a:lnTo>
                  <a:pt x="1270467" y="1544427"/>
                </a:lnTo>
                <a:lnTo>
                  <a:pt x="1270467" y="1530008"/>
                </a:lnTo>
                <a:lnTo>
                  <a:pt x="1234420" y="1530008"/>
                </a:lnTo>
                <a:lnTo>
                  <a:pt x="1234420" y="1521196"/>
                </a:lnTo>
                <a:lnTo>
                  <a:pt x="1231216" y="1516390"/>
                </a:lnTo>
                <a:lnTo>
                  <a:pt x="1220802" y="1516390"/>
                </a:lnTo>
                <a:lnTo>
                  <a:pt x="1220802" y="1523600"/>
                </a:lnTo>
                <a:cubicBezTo>
                  <a:pt x="1220802" y="1523600"/>
                  <a:pt x="1183153" y="1516390"/>
                  <a:pt x="1146304" y="1496364"/>
                </a:cubicBezTo>
                <a:cubicBezTo>
                  <a:pt x="1109456" y="1477139"/>
                  <a:pt x="1084623" y="1440290"/>
                  <a:pt x="1084623" y="1440290"/>
                </a:cubicBezTo>
                <a:lnTo>
                  <a:pt x="1084623" y="1431479"/>
                </a:lnTo>
                <a:lnTo>
                  <a:pt x="1089430" y="1431479"/>
                </a:lnTo>
                <a:lnTo>
                  <a:pt x="1089430" y="1426672"/>
                </a:lnTo>
                <a:lnTo>
                  <a:pt x="1084623" y="1426672"/>
                </a:lnTo>
                <a:lnTo>
                  <a:pt x="1084623" y="1419463"/>
                </a:lnTo>
                <a:lnTo>
                  <a:pt x="1082220" y="1417861"/>
                </a:lnTo>
                <a:lnTo>
                  <a:pt x="1076613" y="1417861"/>
                </a:lnTo>
                <a:lnTo>
                  <a:pt x="1076613" y="1405845"/>
                </a:lnTo>
                <a:lnTo>
                  <a:pt x="1071006" y="1405845"/>
                </a:lnTo>
                <a:lnTo>
                  <a:pt x="1071006" y="1417060"/>
                </a:lnTo>
                <a:lnTo>
                  <a:pt x="1063796" y="1417060"/>
                </a:lnTo>
                <a:lnTo>
                  <a:pt x="1063796" y="1405845"/>
                </a:lnTo>
                <a:lnTo>
                  <a:pt x="1058990" y="1405845"/>
                </a:lnTo>
                <a:lnTo>
                  <a:pt x="1058990" y="1428275"/>
                </a:lnTo>
                <a:lnTo>
                  <a:pt x="1053382" y="1428275"/>
                </a:lnTo>
                <a:lnTo>
                  <a:pt x="1053382" y="1433081"/>
                </a:lnTo>
                <a:lnTo>
                  <a:pt x="902785" y="1433081"/>
                </a:lnTo>
                <a:lnTo>
                  <a:pt x="748983" y="1433081"/>
                </a:lnTo>
                <a:lnTo>
                  <a:pt x="748983" y="1428275"/>
                </a:lnTo>
                <a:lnTo>
                  <a:pt x="743376" y="1428275"/>
                </a:lnTo>
                <a:lnTo>
                  <a:pt x="743376" y="1405845"/>
                </a:lnTo>
                <a:lnTo>
                  <a:pt x="738569" y="1405845"/>
                </a:lnTo>
                <a:lnTo>
                  <a:pt x="738569" y="1417060"/>
                </a:lnTo>
                <a:lnTo>
                  <a:pt x="731360" y="1417060"/>
                </a:lnTo>
                <a:lnTo>
                  <a:pt x="731360" y="1405845"/>
                </a:lnTo>
                <a:lnTo>
                  <a:pt x="725752" y="1405845"/>
                </a:lnTo>
                <a:lnTo>
                  <a:pt x="725752" y="1417861"/>
                </a:lnTo>
                <a:lnTo>
                  <a:pt x="720145" y="1417861"/>
                </a:lnTo>
                <a:lnTo>
                  <a:pt x="717742" y="1419463"/>
                </a:lnTo>
                <a:lnTo>
                  <a:pt x="717742" y="1426672"/>
                </a:lnTo>
                <a:lnTo>
                  <a:pt x="712936" y="1426672"/>
                </a:lnTo>
                <a:lnTo>
                  <a:pt x="712936" y="1431479"/>
                </a:lnTo>
                <a:lnTo>
                  <a:pt x="717742" y="1431479"/>
                </a:lnTo>
                <a:lnTo>
                  <a:pt x="717742" y="1440290"/>
                </a:lnTo>
                <a:cubicBezTo>
                  <a:pt x="717742" y="1440290"/>
                  <a:pt x="692909" y="1476338"/>
                  <a:pt x="656061" y="1496364"/>
                </a:cubicBezTo>
                <a:cubicBezTo>
                  <a:pt x="618412" y="1516390"/>
                  <a:pt x="581563" y="1523600"/>
                  <a:pt x="581563" y="1523600"/>
                </a:cubicBezTo>
                <a:lnTo>
                  <a:pt x="581563" y="1516390"/>
                </a:lnTo>
                <a:lnTo>
                  <a:pt x="571150" y="1516390"/>
                </a:lnTo>
                <a:lnTo>
                  <a:pt x="567945" y="1521196"/>
                </a:lnTo>
                <a:lnTo>
                  <a:pt x="567945" y="1530008"/>
                </a:lnTo>
                <a:lnTo>
                  <a:pt x="531898" y="1530008"/>
                </a:lnTo>
                <a:lnTo>
                  <a:pt x="531898" y="1544427"/>
                </a:lnTo>
                <a:lnTo>
                  <a:pt x="528694" y="1544427"/>
                </a:lnTo>
                <a:lnTo>
                  <a:pt x="528694" y="1548432"/>
                </a:lnTo>
                <a:lnTo>
                  <a:pt x="541511" y="1548432"/>
                </a:lnTo>
                <a:lnTo>
                  <a:pt x="545516" y="1555642"/>
                </a:lnTo>
                <a:lnTo>
                  <a:pt x="571951" y="1555642"/>
                </a:lnTo>
                <a:lnTo>
                  <a:pt x="571951" y="1575668"/>
                </a:lnTo>
                <a:lnTo>
                  <a:pt x="564741" y="1575668"/>
                </a:lnTo>
                <a:lnTo>
                  <a:pt x="564741" y="1580474"/>
                </a:lnTo>
                <a:cubicBezTo>
                  <a:pt x="564741" y="1580474"/>
                  <a:pt x="544715" y="1594893"/>
                  <a:pt x="482233" y="1602103"/>
                </a:cubicBezTo>
                <a:lnTo>
                  <a:pt x="482233" y="1619726"/>
                </a:lnTo>
                <a:lnTo>
                  <a:pt x="528694" y="1629338"/>
                </a:lnTo>
                <a:lnTo>
                  <a:pt x="528694" y="1642155"/>
                </a:lnTo>
                <a:lnTo>
                  <a:pt x="524689" y="1642155"/>
                </a:lnTo>
                <a:lnTo>
                  <a:pt x="524689" y="1654972"/>
                </a:lnTo>
                <a:lnTo>
                  <a:pt x="520683" y="1658977"/>
                </a:lnTo>
                <a:lnTo>
                  <a:pt x="266750" y="1658977"/>
                </a:lnTo>
                <a:lnTo>
                  <a:pt x="266750" y="1654972"/>
                </a:lnTo>
                <a:lnTo>
                  <a:pt x="261143" y="1654972"/>
                </a:lnTo>
                <a:lnTo>
                  <a:pt x="261143" y="1662182"/>
                </a:lnTo>
                <a:lnTo>
                  <a:pt x="256336" y="1662182"/>
                </a:lnTo>
                <a:lnTo>
                  <a:pt x="256336" y="1670993"/>
                </a:lnTo>
                <a:lnTo>
                  <a:pt x="260342" y="1670993"/>
                </a:lnTo>
                <a:lnTo>
                  <a:pt x="260342" y="1683810"/>
                </a:lnTo>
                <a:lnTo>
                  <a:pt x="251530" y="1683810"/>
                </a:lnTo>
                <a:lnTo>
                  <a:pt x="251530" y="1689417"/>
                </a:lnTo>
                <a:lnTo>
                  <a:pt x="251530" y="1725465"/>
                </a:lnTo>
                <a:lnTo>
                  <a:pt x="202666" y="1725465"/>
                </a:lnTo>
                <a:lnTo>
                  <a:pt x="202666" y="1747894"/>
                </a:lnTo>
                <a:lnTo>
                  <a:pt x="120158" y="1747894"/>
                </a:lnTo>
                <a:lnTo>
                  <a:pt x="120158" y="1758308"/>
                </a:lnTo>
                <a:lnTo>
                  <a:pt x="106540" y="1758308"/>
                </a:lnTo>
                <a:lnTo>
                  <a:pt x="106540" y="1766318"/>
                </a:lnTo>
                <a:lnTo>
                  <a:pt x="112147" y="1766318"/>
                </a:lnTo>
                <a:lnTo>
                  <a:pt x="112147" y="1777533"/>
                </a:lnTo>
                <a:lnTo>
                  <a:pt x="20827" y="1777533"/>
                </a:lnTo>
                <a:lnTo>
                  <a:pt x="20827" y="1793554"/>
                </a:lnTo>
                <a:lnTo>
                  <a:pt x="12817" y="1793554"/>
                </a:lnTo>
                <a:lnTo>
                  <a:pt x="12817" y="1788748"/>
                </a:lnTo>
                <a:lnTo>
                  <a:pt x="0" y="1788748"/>
                </a:lnTo>
                <a:lnTo>
                  <a:pt x="0" y="1839214"/>
                </a:lnTo>
                <a:lnTo>
                  <a:pt x="12192000" y="1839214"/>
                </a:lnTo>
                <a:lnTo>
                  <a:pt x="12192000" y="1807172"/>
                </a:lnTo>
                <a:lnTo>
                  <a:pt x="12164764" y="1807172"/>
                </a:lnTo>
                <a:close/>
                <a:moveTo>
                  <a:pt x="2412767" y="1433081"/>
                </a:moveTo>
                <a:lnTo>
                  <a:pt x="2412767" y="1420264"/>
                </a:lnTo>
                <a:lnTo>
                  <a:pt x="2415170" y="1420264"/>
                </a:lnTo>
                <a:lnTo>
                  <a:pt x="2415170" y="1433081"/>
                </a:lnTo>
                <a:lnTo>
                  <a:pt x="2412767" y="1433081"/>
                </a:lnTo>
                <a:close/>
                <a:moveTo>
                  <a:pt x="6799323" y="1419463"/>
                </a:moveTo>
                <a:lnTo>
                  <a:pt x="6799323" y="1430678"/>
                </a:lnTo>
                <a:lnTo>
                  <a:pt x="6785705" y="1443494"/>
                </a:lnTo>
                <a:lnTo>
                  <a:pt x="6743250" y="1443494"/>
                </a:lnTo>
                <a:lnTo>
                  <a:pt x="6743250" y="1408248"/>
                </a:lnTo>
                <a:lnTo>
                  <a:pt x="6702396" y="1408248"/>
                </a:lnTo>
                <a:lnTo>
                  <a:pt x="6702396" y="1417861"/>
                </a:lnTo>
                <a:lnTo>
                  <a:pt x="6716815" y="1417861"/>
                </a:lnTo>
                <a:lnTo>
                  <a:pt x="6716815" y="1438688"/>
                </a:lnTo>
                <a:lnTo>
                  <a:pt x="6603066" y="1438688"/>
                </a:lnTo>
                <a:lnTo>
                  <a:pt x="6603066" y="1231216"/>
                </a:lnTo>
                <a:lnTo>
                  <a:pt x="6587045" y="1231216"/>
                </a:lnTo>
                <a:lnTo>
                  <a:pt x="6587045" y="1195169"/>
                </a:lnTo>
                <a:lnTo>
                  <a:pt x="6561411" y="1195169"/>
                </a:lnTo>
                <a:lnTo>
                  <a:pt x="6561411" y="1179949"/>
                </a:lnTo>
                <a:lnTo>
                  <a:pt x="6550997" y="1179949"/>
                </a:lnTo>
                <a:lnTo>
                  <a:pt x="6550997" y="1188760"/>
                </a:lnTo>
                <a:lnTo>
                  <a:pt x="6542987" y="1188760"/>
                </a:lnTo>
                <a:lnTo>
                  <a:pt x="6594254" y="808261"/>
                </a:lnTo>
                <a:lnTo>
                  <a:pt x="6771286" y="808261"/>
                </a:lnTo>
                <a:lnTo>
                  <a:pt x="6831365" y="1419463"/>
                </a:lnTo>
                <a:lnTo>
                  <a:pt x="6799323" y="1419463"/>
                </a:lnTo>
                <a:close/>
                <a:moveTo>
                  <a:pt x="9199273" y="711334"/>
                </a:moveTo>
                <a:cubicBezTo>
                  <a:pt x="9199273" y="711334"/>
                  <a:pt x="9238524" y="535903"/>
                  <a:pt x="9292194" y="535903"/>
                </a:cubicBezTo>
                <a:cubicBezTo>
                  <a:pt x="9345064" y="535903"/>
                  <a:pt x="9365090" y="711334"/>
                  <a:pt x="9365090" y="711334"/>
                </a:cubicBezTo>
                <a:lnTo>
                  <a:pt x="9199273" y="711334"/>
                </a:lnTo>
                <a:close/>
              </a:path>
            </a:pathLst>
          </a:custGeom>
          <a:gradFill>
            <a:gsLst>
              <a:gs pos="0">
                <a:schemeClr val="accent1">
                  <a:alpha val="0"/>
                </a:schemeClr>
              </a:gs>
              <a:gs pos="98000">
                <a:schemeClr val="accent1">
                  <a:lumMod val="50000"/>
                  <a:alpha val="0"/>
                </a:schemeClr>
              </a:gs>
            </a:gsLst>
            <a:lin ang="5400000" scaled="0"/>
          </a:gradFill>
          <a:ln w="5320" cap="flat">
            <a:noFill/>
            <a:miter/>
          </a:ln>
        </p:spPr>
        <p:txBody>
          <a:bodyPr vert="horz" wrap="square" lIns="91440" tIns="45720" rIns="91440" bIns="45720" rtlCol="0" anchor="ctr"/>
          <a:lstStyle/>
          <a:p>
            <a:pPr algn="l">
              <a:lnSpc>
                <a:spcPct val="110000"/>
              </a:lnSpc>
            </a:pPr>
            <a:endParaRPr kumimoji="1" lang="zh-CN" altLang="en-US"/>
          </a:p>
        </p:txBody>
      </p:sp>
      <p:pic>
        <p:nvPicPr>
          <p:cNvPr id="9" name="图片 8"/>
          <p:cNvPicPr>
            <a:picLocks noChangeAspect="1"/>
          </p:cNvPicPr>
          <p:nvPr/>
        </p:nvPicPr>
        <p:blipFill>
          <a:blip r:embed="rId6">
            <a:alphaModFix/>
          </a:blip>
          <a:srcRect/>
          <a:stretch>
            <a:fillRect/>
          </a:stretch>
        </p:blipFill>
        <p:spPr>
          <a:xfrm>
            <a:off x="9979529" y="1894326"/>
            <a:ext cx="1602871" cy="1045351"/>
          </a:xfrm>
          <a:prstGeom prst="rect">
            <a:avLst/>
          </a:prstGeom>
          <a:noFill/>
          <a:ln>
            <a:noFill/>
          </a:ln>
        </p:spPr>
      </p:pic>
      <p:pic>
        <p:nvPicPr>
          <p:cNvPr id="10" name="图片 9"/>
          <p:cNvPicPr>
            <a:picLocks noChangeAspect="1"/>
          </p:cNvPicPr>
          <p:nvPr/>
        </p:nvPicPr>
        <p:blipFill>
          <a:blip r:embed="rId7">
            <a:alphaModFix/>
          </a:blip>
          <a:srcRect/>
          <a:stretch>
            <a:fillRect/>
          </a:stretch>
        </p:blipFill>
        <p:spPr>
          <a:xfrm>
            <a:off x="0" y="5605540"/>
            <a:ext cx="12192000" cy="1252460"/>
          </a:xfrm>
          <a:prstGeom prst="rect">
            <a:avLst/>
          </a:prstGeom>
          <a:noFill/>
          <a:ln>
            <a:noFill/>
          </a:ln>
        </p:spPr>
      </p:pic>
      <p:sp>
        <p:nvSpPr>
          <p:cNvPr id="11" name="标题 1"/>
          <p:cNvSpPr txBox="1"/>
          <p:nvPr/>
        </p:nvSpPr>
        <p:spPr>
          <a:xfrm>
            <a:off x="5480302" y="1028167"/>
            <a:ext cx="1210784" cy="1206082"/>
          </a:xfrm>
          <a:custGeom>
            <a:avLst/>
            <a:gdLst>
              <a:gd name="T0" fmla="*/ 11209 w 11256"/>
              <a:gd name="T1" fmla="*/ 4253 h 11213"/>
              <a:gd name="T2" fmla="*/ 10891 w 11256"/>
              <a:gd name="T3" fmla="*/ 3984 h 11213"/>
              <a:gd name="T4" fmla="*/ 7510 w 11256"/>
              <a:gd name="T5" fmla="*/ 3462 h 11213"/>
              <a:gd name="T6" fmla="*/ 6001 w 11256"/>
              <a:gd name="T7" fmla="*/ 230 h 11213"/>
              <a:gd name="T8" fmla="*/ 5640 w 11256"/>
              <a:gd name="T9" fmla="*/ 0 h 11213"/>
              <a:gd name="T10" fmla="*/ 5640 w 11256"/>
              <a:gd name="T11" fmla="*/ 0 h 11213"/>
              <a:gd name="T12" fmla="*/ 5279 w 11256"/>
              <a:gd name="T13" fmla="*/ 230 h 11213"/>
              <a:gd name="T14" fmla="*/ 3756 w 11256"/>
              <a:gd name="T15" fmla="*/ 3455 h 11213"/>
              <a:gd name="T16" fmla="*/ 370 w 11256"/>
              <a:gd name="T17" fmla="*/ 3965 h 11213"/>
              <a:gd name="T18" fmla="*/ 49 w 11256"/>
              <a:gd name="T19" fmla="*/ 4231 h 11213"/>
              <a:gd name="T20" fmla="*/ 142 w 11256"/>
              <a:gd name="T21" fmla="*/ 4638 h 11213"/>
              <a:gd name="T22" fmla="*/ 2597 w 11256"/>
              <a:gd name="T23" fmla="*/ 7164 h 11213"/>
              <a:gd name="T24" fmla="*/ 2010 w 11256"/>
              <a:gd name="T25" fmla="*/ 10725 h 11213"/>
              <a:gd name="T26" fmla="*/ 2174 w 11256"/>
              <a:gd name="T27" fmla="*/ 11116 h 11213"/>
              <a:gd name="T28" fmla="*/ 2597 w 11256"/>
              <a:gd name="T29" fmla="*/ 11140 h 11213"/>
              <a:gd name="T30" fmla="*/ 5620 w 11256"/>
              <a:gd name="T31" fmla="*/ 9478 h 11213"/>
              <a:gd name="T32" fmla="*/ 8637 w 11256"/>
              <a:gd name="T33" fmla="*/ 11151 h 11213"/>
              <a:gd name="T34" fmla="*/ 8831 w 11256"/>
              <a:gd name="T35" fmla="*/ 11200 h 11213"/>
              <a:gd name="T36" fmla="*/ 8839 w 11256"/>
              <a:gd name="T37" fmla="*/ 11200 h 11213"/>
              <a:gd name="T38" fmla="*/ 9239 w 11256"/>
              <a:gd name="T39" fmla="*/ 10800 h 11213"/>
              <a:gd name="T40" fmla="*/ 9213 w 11256"/>
              <a:gd name="T41" fmla="*/ 10658 h 11213"/>
              <a:gd name="T42" fmla="*/ 8652 w 11256"/>
              <a:gd name="T43" fmla="*/ 7175 h 11213"/>
              <a:gd name="T44" fmla="*/ 11114 w 11256"/>
              <a:gd name="T45" fmla="*/ 4659 h 11213"/>
              <a:gd name="T46" fmla="*/ 11209 w 11256"/>
              <a:gd name="T47" fmla="*/ 4253 h 11213"/>
            </a:gdLst>
            <a:ahLst/>
            <a:cxnLst/>
            <a:rect l="0" t="0" r="r" b="b"/>
            <a:pathLst>
              <a:path w="11256" h="11213">
                <a:moveTo>
                  <a:pt x="11209" y="4253"/>
                </a:moveTo>
                <a:cubicBezTo>
                  <a:pt x="11161" y="4111"/>
                  <a:pt x="11039" y="4008"/>
                  <a:pt x="10891" y="3984"/>
                </a:cubicBezTo>
                <a:lnTo>
                  <a:pt x="7510" y="3462"/>
                </a:lnTo>
                <a:lnTo>
                  <a:pt x="6001" y="230"/>
                </a:lnTo>
                <a:cubicBezTo>
                  <a:pt x="5934" y="90"/>
                  <a:pt x="5795" y="0"/>
                  <a:pt x="5640" y="0"/>
                </a:cubicBezTo>
                <a:lnTo>
                  <a:pt x="5640" y="0"/>
                </a:lnTo>
                <a:cubicBezTo>
                  <a:pt x="5485" y="0"/>
                  <a:pt x="5345" y="88"/>
                  <a:pt x="5279" y="230"/>
                </a:cubicBezTo>
                <a:lnTo>
                  <a:pt x="3756" y="3455"/>
                </a:lnTo>
                <a:lnTo>
                  <a:pt x="370" y="3965"/>
                </a:lnTo>
                <a:cubicBezTo>
                  <a:pt x="221" y="3986"/>
                  <a:pt x="99" y="4090"/>
                  <a:pt x="49" y="4231"/>
                </a:cubicBezTo>
                <a:cubicBezTo>
                  <a:pt x="0" y="4373"/>
                  <a:pt x="36" y="4530"/>
                  <a:pt x="142" y="4638"/>
                </a:cubicBezTo>
                <a:lnTo>
                  <a:pt x="2597" y="7164"/>
                </a:lnTo>
                <a:lnTo>
                  <a:pt x="2010" y="10725"/>
                </a:lnTo>
                <a:cubicBezTo>
                  <a:pt x="1984" y="10875"/>
                  <a:pt x="2049" y="11028"/>
                  <a:pt x="2174" y="11116"/>
                </a:cubicBezTo>
                <a:cubicBezTo>
                  <a:pt x="2298" y="11204"/>
                  <a:pt x="2464" y="11213"/>
                  <a:pt x="2597" y="11140"/>
                </a:cubicBezTo>
                <a:lnTo>
                  <a:pt x="5620" y="9478"/>
                </a:lnTo>
                <a:lnTo>
                  <a:pt x="8637" y="11151"/>
                </a:lnTo>
                <a:cubicBezTo>
                  <a:pt x="8697" y="11183"/>
                  <a:pt x="8764" y="11200"/>
                  <a:pt x="8831" y="11200"/>
                </a:cubicBezTo>
                <a:lnTo>
                  <a:pt x="8839" y="11200"/>
                </a:lnTo>
                <a:cubicBezTo>
                  <a:pt x="9061" y="11200"/>
                  <a:pt x="9239" y="11022"/>
                  <a:pt x="9239" y="10800"/>
                </a:cubicBezTo>
                <a:cubicBezTo>
                  <a:pt x="9239" y="10751"/>
                  <a:pt x="9231" y="10703"/>
                  <a:pt x="9213" y="10658"/>
                </a:cubicBezTo>
                <a:lnTo>
                  <a:pt x="8652" y="7175"/>
                </a:lnTo>
                <a:lnTo>
                  <a:pt x="11114" y="4659"/>
                </a:lnTo>
                <a:cubicBezTo>
                  <a:pt x="11219" y="4552"/>
                  <a:pt x="11256" y="4395"/>
                  <a:pt x="11209" y="4253"/>
                </a:cubicBezTo>
                <a:close/>
              </a:path>
            </a:pathLst>
          </a:custGeom>
          <a:solidFill>
            <a:schemeClr val="accent1"/>
          </a:solidFill>
          <a:ln w="5320"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4383313" y="2510193"/>
            <a:ext cx="3425374" cy="461665"/>
          </a:xfrm>
          <a:prstGeom prst="rect">
            <a:avLst/>
          </a:prstGeom>
          <a:noFill/>
          <a:ln>
            <a:noFill/>
          </a:ln>
        </p:spPr>
        <p:txBody>
          <a:bodyPr vert="horz" wrap="square" lIns="91440" tIns="45720" rIns="91440" bIns="45720" rtlCol="0" anchor="t"/>
          <a:lstStyle/>
          <a:p>
            <a:pPr algn="ctr">
              <a:lnSpc>
                <a:spcPct val="110000"/>
              </a:lnSpc>
            </a:pPr>
            <a:r>
              <a:rPr kumimoji="1" lang="en-US" altLang="zh-CN" sz="2400" dirty="0">
                <a:ln w="12700">
                  <a:noFill/>
                </a:ln>
                <a:solidFill>
                  <a:srgbClr val="FFFFFF">
                    <a:alpha val="100000"/>
                  </a:srgbClr>
                </a:solidFill>
                <a:latin typeface="OPPOSans B"/>
                <a:ea typeface="OPPOSans B"/>
                <a:cs typeface="OPPOSans B"/>
              </a:rPr>
              <a:t>2025</a:t>
            </a:r>
            <a:endParaRPr kumimoji="1" lang="zh-CN" altLang="en-US" dirty="0"/>
          </a:p>
        </p:txBody>
      </p:sp>
      <p:sp>
        <p:nvSpPr>
          <p:cNvPr id="13" name="标题 1"/>
          <p:cNvSpPr txBox="1"/>
          <p:nvPr/>
        </p:nvSpPr>
        <p:spPr>
          <a:xfrm>
            <a:off x="5786573" y="829657"/>
            <a:ext cx="1057870" cy="1114112"/>
          </a:xfrm>
          <a:prstGeom prst="rect">
            <a:avLst/>
          </a:prstGeom>
          <a:noFill/>
          <a:ln>
            <a:noFill/>
          </a:ln>
        </p:spPr>
        <p:txBody>
          <a:bodyPr vert="horz" wrap="square" lIns="91440" tIns="45720" rIns="91440" bIns="45720" rtlCol="0" anchor="b"/>
          <a:lstStyle/>
          <a:p>
            <a:pPr algn="l">
              <a:lnSpc>
                <a:spcPct val="110000"/>
              </a:lnSpc>
            </a:pPr>
            <a:r>
              <a:rPr kumimoji="1" lang="en-US" altLang="zh-CN" sz="2800" dirty="0">
                <a:ln w="12700">
                  <a:noFill/>
                </a:ln>
                <a:solidFill>
                  <a:srgbClr val="FFFFFF">
                    <a:alpha val="100000"/>
                  </a:srgbClr>
                </a:solidFill>
                <a:latin typeface="OPPOSans B"/>
                <a:ea typeface="OPPOSans B"/>
                <a:cs typeface="OPPOSans B"/>
              </a:rPr>
              <a:t>01</a:t>
            </a:r>
            <a:endParaRPr kumimoji="1" lang="zh-CN" altLang="en-US" dirty="0"/>
          </a:p>
        </p:txBody>
      </p:sp>
      <p:sp>
        <p:nvSpPr>
          <p:cNvPr id="14" name="标题 1"/>
          <p:cNvSpPr txBox="1"/>
          <p:nvPr/>
        </p:nvSpPr>
        <p:spPr>
          <a:xfrm>
            <a:off x="1609090" y="3428667"/>
            <a:ext cx="9236710" cy="2189684"/>
          </a:xfrm>
          <a:prstGeom prst="rect">
            <a:avLst/>
          </a:prstGeom>
          <a:noFill/>
          <a:ln>
            <a:noFill/>
          </a:ln>
        </p:spPr>
        <p:txBody>
          <a:bodyPr vert="horz" wrap="square" lIns="91440" tIns="45720" rIns="91440" bIns="45720" rtlCol="0" anchor="t"/>
          <a:lstStyle/>
          <a:p>
            <a:pPr algn="ctr">
              <a:lnSpc>
                <a:spcPct val="130000"/>
              </a:lnSpc>
            </a:pPr>
            <a:r>
              <a:rPr kumimoji="1" lang="en-US" altLang="zh-CN" sz="6000" dirty="0" err="1">
                <a:ln w="12700">
                  <a:noFill/>
                </a:ln>
                <a:solidFill>
                  <a:srgbClr val="E2151A">
                    <a:alpha val="100000"/>
                  </a:srgbClr>
                </a:solidFill>
                <a:latin typeface="OPPOSans B"/>
                <a:ea typeface="OPPOSans B"/>
                <a:cs typeface="OPPOSans B"/>
              </a:rPr>
              <a:t>一、动真碰硬，坚持党性党风党纪一起抓</a:t>
            </a:r>
            <a:endParaRPr kumimoji="1"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标题 1"/>
          <p:cNvCxnSpPr/>
          <p:nvPr/>
        </p:nvCxnSpPr>
        <p:spPr>
          <a:xfrm flipV="1">
            <a:off x="7542047" y="1460142"/>
            <a:ext cx="923505" cy="621188"/>
          </a:xfrm>
          <a:prstGeom prst="line">
            <a:avLst/>
          </a:prstGeom>
          <a:noFill/>
          <a:ln w="6350" cap="flat">
            <a:solidFill>
              <a:schemeClr val="accent2"/>
            </a:solidFill>
            <a:miter/>
          </a:ln>
        </p:spPr>
      </p:cxnSp>
      <p:cxnSp>
        <p:nvCxnSpPr>
          <p:cNvPr id="4" name="标题 1"/>
          <p:cNvCxnSpPr/>
          <p:nvPr/>
        </p:nvCxnSpPr>
        <p:spPr>
          <a:xfrm flipH="1" flipV="1">
            <a:off x="8465552" y="1460142"/>
            <a:ext cx="923505" cy="621188"/>
          </a:xfrm>
          <a:prstGeom prst="line">
            <a:avLst/>
          </a:prstGeom>
          <a:noFill/>
          <a:ln w="6350" cap="flat">
            <a:solidFill>
              <a:schemeClr val="accent2"/>
            </a:solidFill>
            <a:miter/>
          </a:ln>
        </p:spPr>
      </p:cxnSp>
      <p:cxnSp>
        <p:nvCxnSpPr>
          <p:cNvPr id="5" name="标题 1"/>
          <p:cNvCxnSpPr/>
          <p:nvPr/>
        </p:nvCxnSpPr>
        <p:spPr>
          <a:xfrm flipV="1">
            <a:off x="2843047" y="1460142"/>
            <a:ext cx="923505" cy="621188"/>
          </a:xfrm>
          <a:prstGeom prst="line">
            <a:avLst/>
          </a:prstGeom>
          <a:noFill/>
          <a:ln w="6350" cap="flat">
            <a:solidFill>
              <a:schemeClr val="accent1"/>
            </a:solidFill>
            <a:miter/>
          </a:ln>
        </p:spPr>
      </p:cxnSp>
      <p:cxnSp>
        <p:nvCxnSpPr>
          <p:cNvPr id="6" name="标题 1"/>
          <p:cNvCxnSpPr/>
          <p:nvPr/>
        </p:nvCxnSpPr>
        <p:spPr>
          <a:xfrm flipH="1" flipV="1">
            <a:off x="3766552" y="1460142"/>
            <a:ext cx="923505" cy="621188"/>
          </a:xfrm>
          <a:prstGeom prst="line">
            <a:avLst/>
          </a:prstGeom>
          <a:noFill/>
          <a:ln w="6350" cap="flat">
            <a:solidFill>
              <a:schemeClr val="accent1"/>
            </a:solidFill>
            <a:miter/>
          </a:ln>
        </p:spPr>
      </p:cxnSp>
      <p:sp>
        <p:nvSpPr>
          <p:cNvPr id="7" name="标题 1"/>
          <p:cNvSpPr txBox="1"/>
          <p:nvPr/>
        </p:nvSpPr>
        <p:spPr>
          <a:xfrm>
            <a:off x="6597172" y="1919717"/>
            <a:ext cx="3724250" cy="4239782"/>
          </a:xfrm>
          <a:prstGeom prst="roundRect">
            <a:avLst>
              <a:gd name="adj" fmla="val 8165"/>
            </a:avLst>
          </a:prstGeom>
          <a:solidFill>
            <a:schemeClr val="bg1"/>
          </a:solidFill>
          <a:ln w="63500" cap="sq">
            <a:solidFill>
              <a:schemeClr val="accent2"/>
            </a:solidFill>
            <a:miter/>
          </a:ln>
          <a:effectLst>
            <a:outerShdw blurRad="127000" dist="63500" dir="5400000" algn="t" rotWithShape="0">
              <a:srgbClr val="000000">
                <a:alpha val="20000"/>
              </a:srgb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3619478" y="1181099"/>
            <a:ext cx="299823" cy="293817"/>
          </a:xfrm>
          <a:prstGeom prst="ellipse">
            <a:avLst/>
          </a:prstGeom>
          <a:solidFill>
            <a:schemeClr val="bg1"/>
          </a:solidFill>
          <a:ln w="38100" cap="sq">
            <a:solidFill>
              <a:schemeClr val="accent1"/>
            </a:solidFill>
            <a:miter/>
          </a:ln>
          <a:effectLst>
            <a:outerShdw dist="38100" dir="2700000" algn="tl" rotWithShape="0">
              <a:srgbClr val="000000">
                <a:alpha val="40000"/>
              </a:srgb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958064" y="1927972"/>
            <a:ext cx="3597251" cy="4239784"/>
          </a:xfrm>
          <a:prstGeom prst="roundRect">
            <a:avLst>
              <a:gd name="adj" fmla="val 8165"/>
            </a:avLst>
          </a:prstGeom>
          <a:solidFill>
            <a:schemeClr val="bg1"/>
          </a:solidFill>
          <a:ln w="63500" cap="sq">
            <a:solidFill>
              <a:schemeClr val="accent1"/>
            </a:solidFill>
            <a:miter/>
          </a:ln>
          <a:effectLst>
            <a:outerShdw blurRad="127000" dist="63500" dir="5400000" algn="t" rotWithShape="0">
              <a:srgbClr val="000000">
                <a:alpha val="20000"/>
              </a:srgb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8322086" y="1172844"/>
            <a:ext cx="299823" cy="293817"/>
          </a:xfrm>
          <a:prstGeom prst="ellipse">
            <a:avLst/>
          </a:prstGeom>
          <a:solidFill>
            <a:schemeClr val="bg1"/>
          </a:solidFill>
          <a:ln w="38100" cap="sq">
            <a:solidFill>
              <a:schemeClr val="accent2"/>
            </a:solidFill>
            <a:miter/>
          </a:ln>
          <a:effectLst>
            <a:outerShdw dist="38100" dir="2700000" algn="tl" rotWithShape="0">
              <a:srgbClr val="000000">
                <a:alpha val="40000"/>
              </a:srgb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2655075" y="2476872"/>
            <a:ext cx="2206900" cy="737200"/>
          </a:xfrm>
          <a:prstGeom prst="rect">
            <a:avLst/>
          </a:prstGeom>
          <a:noFill/>
          <a:ln>
            <a:noFill/>
          </a:ln>
        </p:spPr>
        <p:txBody>
          <a:bodyPr vert="horz" wrap="square" lIns="91440" tIns="45720" rIns="91440" bIns="45720" rtlCol="0" anchor="ctr"/>
          <a:lstStyle/>
          <a:p>
            <a:pPr algn="ctr">
              <a:lnSpc>
                <a:spcPct val="150000"/>
              </a:lnSpc>
            </a:pPr>
            <a:r>
              <a:rPr kumimoji="1" lang="en-US" altLang="zh-CN" sz="4200">
                <a:ln w="12700">
                  <a:noFill/>
                </a:ln>
                <a:solidFill>
                  <a:srgbClr val="D9D9D9">
                    <a:alpha val="100000"/>
                  </a:srgbClr>
                </a:solidFill>
                <a:latin typeface="OPPOSans B"/>
                <a:ea typeface="OPPOSans B"/>
                <a:cs typeface="OPPOSans B"/>
              </a:rPr>
              <a:t>01</a:t>
            </a:r>
            <a:endParaRPr kumimoji="1" lang="zh-CN" altLang="en-US"/>
          </a:p>
        </p:txBody>
      </p:sp>
      <p:sp>
        <p:nvSpPr>
          <p:cNvPr id="12" name="标题 1"/>
          <p:cNvSpPr txBox="1"/>
          <p:nvPr/>
        </p:nvSpPr>
        <p:spPr>
          <a:xfrm>
            <a:off x="2157938" y="4023682"/>
            <a:ext cx="3205400" cy="1847312"/>
          </a:xfrm>
          <a:prstGeom prst="rect">
            <a:avLst/>
          </a:prstGeom>
          <a:noFill/>
          <a:ln>
            <a:noFill/>
          </a:ln>
        </p:spPr>
        <p:txBody>
          <a:bodyPr vert="horz" wrap="square" lIns="91440" tIns="45720" rIns="91440" bIns="45720" rtlCol="0" anchor="t"/>
          <a:lstStyle/>
          <a:p>
            <a:pPr algn="ctr">
              <a:lnSpc>
                <a:spcPct val="150000"/>
              </a:lnSpc>
            </a:pPr>
            <a:r>
              <a:rPr kumimoji="1" lang="en-US" altLang="zh-CN" sz="1400">
                <a:ln w="12700">
                  <a:noFill/>
                </a:ln>
                <a:solidFill>
                  <a:srgbClr val="404040">
                    <a:alpha val="100000"/>
                  </a:srgbClr>
                </a:solidFill>
                <a:latin typeface="Source Han Sans"/>
                <a:ea typeface="Source Han Sans"/>
                <a:cs typeface="Source Han Sans"/>
              </a:rPr>
              <a:t>2024年1月1日，修订后的《中国共产党纪律处分条例》正式施行，这是党的十八大以来的第三次修订，强烈释放出严纪律严规矩的信号，为党员干部的行为规范提供了更明确的准则。</a:t>
            </a:r>
            <a:endParaRPr kumimoji="1" lang="zh-CN" altLang="en-US"/>
          </a:p>
        </p:txBody>
      </p:sp>
      <p:sp>
        <p:nvSpPr>
          <p:cNvPr id="13" name="标题 1"/>
          <p:cNvSpPr txBox="1"/>
          <p:nvPr/>
        </p:nvSpPr>
        <p:spPr>
          <a:xfrm>
            <a:off x="2159775" y="3213472"/>
            <a:ext cx="3197500" cy="737200"/>
          </a:xfrm>
          <a:prstGeom prst="rect">
            <a:avLst/>
          </a:prstGeom>
          <a:noFill/>
          <a:ln>
            <a:noFill/>
          </a:ln>
        </p:spPr>
        <p:txBody>
          <a:bodyPr vert="horz" wrap="square" lIns="91440" tIns="45720" rIns="91440" bIns="45720" rtlCol="0" anchor="ctr"/>
          <a:lstStyle/>
          <a:p>
            <a:pPr algn="ctr">
              <a:lnSpc>
                <a:spcPct val="150000"/>
              </a:lnSpc>
            </a:pPr>
            <a:r>
              <a:rPr kumimoji="1" lang="en-US" altLang="zh-CN" sz="1600">
                <a:ln w="12700">
                  <a:noFill/>
                </a:ln>
                <a:solidFill>
                  <a:srgbClr val="AA1013">
                    <a:alpha val="100000"/>
                  </a:srgbClr>
                </a:solidFill>
                <a:latin typeface="Source Han Sans CN Bold"/>
                <a:ea typeface="Source Han Sans CN Bold"/>
                <a:cs typeface="Source Han Sans CN Bold"/>
              </a:rPr>
              <a:t>《中国共产党纪律处分条例》修订</a:t>
            </a:r>
            <a:endParaRPr kumimoji="1" lang="zh-CN" altLang="en-US"/>
          </a:p>
        </p:txBody>
      </p:sp>
      <p:sp>
        <p:nvSpPr>
          <p:cNvPr id="14" name="标题 1"/>
          <p:cNvSpPr txBox="1"/>
          <p:nvPr/>
        </p:nvSpPr>
        <p:spPr>
          <a:xfrm>
            <a:off x="7354075" y="2476872"/>
            <a:ext cx="2206900" cy="737200"/>
          </a:xfrm>
          <a:prstGeom prst="rect">
            <a:avLst/>
          </a:prstGeom>
          <a:noFill/>
          <a:ln>
            <a:noFill/>
          </a:ln>
        </p:spPr>
        <p:txBody>
          <a:bodyPr vert="horz" wrap="square" lIns="91440" tIns="45720" rIns="91440" bIns="45720" rtlCol="0" anchor="ctr"/>
          <a:lstStyle/>
          <a:p>
            <a:pPr algn="ctr">
              <a:lnSpc>
                <a:spcPct val="150000"/>
              </a:lnSpc>
            </a:pPr>
            <a:r>
              <a:rPr kumimoji="1" lang="en-US" altLang="zh-CN" sz="4200">
                <a:ln w="12700">
                  <a:noFill/>
                </a:ln>
                <a:solidFill>
                  <a:srgbClr val="D9D9D9">
                    <a:alpha val="100000"/>
                  </a:srgbClr>
                </a:solidFill>
                <a:latin typeface="OPPOSans B"/>
                <a:ea typeface="OPPOSans B"/>
                <a:cs typeface="OPPOSans B"/>
              </a:rPr>
              <a:t>02</a:t>
            </a:r>
            <a:endParaRPr kumimoji="1" lang="zh-CN" altLang="en-US"/>
          </a:p>
        </p:txBody>
      </p:sp>
      <p:sp>
        <p:nvSpPr>
          <p:cNvPr id="15" name="标题 1"/>
          <p:cNvSpPr txBox="1"/>
          <p:nvPr/>
        </p:nvSpPr>
        <p:spPr>
          <a:xfrm>
            <a:off x="6858775" y="3213472"/>
            <a:ext cx="3197500" cy="737200"/>
          </a:xfrm>
          <a:prstGeom prst="rect">
            <a:avLst/>
          </a:prstGeom>
          <a:noFill/>
          <a:ln>
            <a:noFill/>
          </a:ln>
        </p:spPr>
        <p:txBody>
          <a:bodyPr vert="horz" wrap="square" lIns="91440" tIns="45720" rIns="91440" bIns="45720" rtlCol="0" anchor="ctr"/>
          <a:lstStyle/>
          <a:p>
            <a:pPr algn="ctr">
              <a:lnSpc>
                <a:spcPct val="150000"/>
              </a:lnSpc>
            </a:pPr>
            <a:r>
              <a:rPr kumimoji="1" lang="en-US" altLang="zh-CN" sz="1600">
                <a:ln w="12700">
                  <a:noFill/>
                </a:ln>
                <a:solidFill>
                  <a:srgbClr val="AA1013">
                    <a:alpha val="100000"/>
                  </a:srgbClr>
                </a:solidFill>
                <a:latin typeface="Source Han Sans CN Bold"/>
                <a:ea typeface="Source Han Sans CN Bold"/>
                <a:cs typeface="Source Han Sans CN Bold"/>
              </a:rPr>
              <a:t>党纪学习教育开展</a:t>
            </a:r>
            <a:endParaRPr kumimoji="1" lang="zh-CN" altLang="en-US"/>
          </a:p>
        </p:txBody>
      </p:sp>
      <p:sp>
        <p:nvSpPr>
          <p:cNvPr id="16" name="标题 1"/>
          <p:cNvSpPr txBox="1"/>
          <p:nvPr/>
        </p:nvSpPr>
        <p:spPr>
          <a:xfrm>
            <a:off x="6856938" y="4023682"/>
            <a:ext cx="3205400" cy="1847312"/>
          </a:xfrm>
          <a:prstGeom prst="rect">
            <a:avLst/>
          </a:prstGeom>
          <a:noFill/>
          <a:ln>
            <a:noFill/>
          </a:ln>
        </p:spPr>
        <p:txBody>
          <a:bodyPr vert="horz" wrap="square" lIns="91440" tIns="45720" rIns="91440" bIns="45720" rtlCol="0" anchor="t"/>
          <a:lstStyle/>
          <a:p>
            <a:pPr algn="ctr">
              <a:lnSpc>
                <a:spcPct val="150000"/>
              </a:lnSpc>
            </a:pPr>
            <a:r>
              <a:rPr kumimoji="1" lang="en-US" altLang="zh-CN" sz="1214">
                <a:ln w="12700">
                  <a:noFill/>
                </a:ln>
                <a:solidFill>
                  <a:srgbClr val="404040">
                    <a:alpha val="100000"/>
                  </a:srgbClr>
                </a:solidFill>
                <a:latin typeface="Source Han Sans"/>
                <a:ea typeface="Source Han Sans"/>
                <a:cs typeface="Source Han Sans"/>
              </a:rPr>
              <a:t>2024年4月，党纪学习教育启动，这是党的历史上首次以党纪为主题的集中性教育。各地各部门借此契机，引导党员、干部深入学习总书记关于全面加强党的纪律建设的重要论述，原原本本学习修订后的《条例》 ，将学习党章、严守纪律、践行优良作风融入日常，提升自身的纪律意识和党性修养。</a:t>
            </a:r>
            <a:endParaRPr kumimoji="1" lang="zh-CN" altLang="en-US"/>
          </a:p>
        </p:txBody>
      </p:sp>
      <p:sp>
        <p:nvSpPr>
          <p:cNvPr id="17"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纪律条例修订与教育启动</a:t>
            </a:r>
            <a:endParaRPr kumimoji="1" lang="zh-CN" altLang="en-US"/>
          </a:p>
        </p:txBody>
      </p:sp>
      <p:sp>
        <p:nvSpPr>
          <p:cNvPr id="18"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0"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1421725" y="1333251"/>
            <a:ext cx="6840000" cy="1980000"/>
          </a:xfrm>
          <a:prstGeom prst="rect">
            <a:avLst/>
          </a:prstGeom>
          <a:solidFill>
            <a:schemeClr val="bg1">
              <a:lumMod val="95000"/>
            </a:schemeClr>
          </a:solidFill>
          <a:ln cap="rnd">
            <a:noFill/>
            <a:prstDash val="solid"/>
            <a:round/>
            <a:headEnd/>
            <a:tailEnd/>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997948" y="3761595"/>
            <a:ext cx="6840000" cy="1980000"/>
          </a:xfrm>
          <a:prstGeom prst="rect">
            <a:avLst/>
          </a:prstGeom>
          <a:solidFill>
            <a:schemeClr val="bg1">
              <a:lumMod val="95000"/>
            </a:schemeClr>
          </a:solidFill>
          <a:ln cap="rnd">
            <a:noFill/>
            <a:prstDash val="solid"/>
            <a:round/>
            <a:headEnd/>
            <a:tailEnd/>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341351" y="1254345"/>
            <a:ext cx="432000" cy="432000"/>
          </a:xfrm>
          <a:prstGeom prst="halfFrame">
            <a:avLst/>
          </a:prstGeom>
          <a:solidFill>
            <a:schemeClr val="accent1"/>
          </a:solidFill>
          <a:ln cap="sq">
            <a:noFill/>
            <a:prstDash val="solid"/>
            <a:miter/>
          </a:ln>
          <a:effectLst>
            <a:outerShdw blurRad="317500" dist="127000" dir="2700000" algn="tr"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917574" y="3684052"/>
            <a:ext cx="432000" cy="432000"/>
          </a:xfrm>
          <a:prstGeom prst="halfFrame">
            <a:avLst/>
          </a:prstGeom>
          <a:solidFill>
            <a:schemeClr val="accent1"/>
          </a:solidFill>
          <a:ln cap="sq">
            <a:noFill/>
            <a:prstDash val="solid"/>
            <a:miter/>
          </a:ln>
          <a:effectLst>
            <a:outerShdw blurRad="317500" dist="127000" dir="2700000" algn="tr"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781725" y="2119201"/>
            <a:ext cx="6120000" cy="1080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好作风就是创造力、凝聚力、战斗力，面对艰巨的改革发展稳定任务，党员干部的精神状态和工作作风至关重要。在进一步全面深化改革的进程中，敢挑敢担、敢闯敢试的作风，能带动各项工作创新突破，汇聚力量实现整体跃升。</a:t>
            </a:r>
            <a:endParaRPr kumimoji="1" lang="zh-CN" altLang="en-US"/>
          </a:p>
        </p:txBody>
      </p:sp>
      <p:sp>
        <p:nvSpPr>
          <p:cNvPr id="8" name="标题 1"/>
          <p:cNvSpPr txBox="1"/>
          <p:nvPr/>
        </p:nvSpPr>
        <p:spPr>
          <a:xfrm>
            <a:off x="1781725" y="1486081"/>
            <a:ext cx="6120000" cy="641176"/>
          </a:xfrm>
          <a:prstGeom prst="rect">
            <a:avLst/>
          </a:prstGeom>
          <a:noFill/>
          <a:ln>
            <a:noFill/>
          </a:ln>
        </p:spPr>
        <p:txBody>
          <a:bodyPr vert="horz" wrap="square" lIns="0" tIns="0" rIns="0" bIns="0" rtlCol="0" anchor="ctr"/>
          <a:lstStyle/>
          <a:p>
            <a:pPr algn="l">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作风与事业发展</a:t>
            </a:r>
            <a:endParaRPr kumimoji="1" lang="zh-CN" altLang="en-US"/>
          </a:p>
        </p:txBody>
      </p:sp>
      <p:sp>
        <p:nvSpPr>
          <p:cNvPr id="9" name="标题 1"/>
          <p:cNvSpPr txBox="1"/>
          <p:nvPr/>
        </p:nvSpPr>
        <p:spPr>
          <a:xfrm>
            <a:off x="4357948" y="4557919"/>
            <a:ext cx="6120000" cy="1080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在党的二十届三中全会第二次全体会议上，总书记强调以党的自我革命引领社会革命的重要性，这表明优良作风在党和国家事业发展中的关键地位，风清则气正，气正则心齐，心齐则事成，优良作风是推动事业前进的强大动力。</a:t>
            </a:r>
            <a:endParaRPr kumimoji="1" lang="zh-CN" altLang="en-US"/>
          </a:p>
        </p:txBody>
      </p:sp>
      <p:sp>
        <p:nvSpPr>
          <p:cNvPr id="10" name="标题 1"/>
          <p:cNvSpPr txBox="1"/>
          <p:nvPr/>
        </p:nvSpPr>
        <p:spPr>
          <a:xfrm>
            <a:off x="4357948" y="3924799"/>
            <a:ext cx="6120000" cy="641176"/>
          </a:xfrm>
          <a:prstGeom prst="rect">
            <a:avLst/>
          </a:prstGeom>
          <a:noFill/>
          <a:ln>
            <a:noFill/>
          </a:ln>
        </p:spPr>
        <p:txBody>
          <a:bodyPr vert="horz" wrap="square" lIns="0" tIns="0" rIns="0" bIns="0" rtlCol="0" anchor="ctr"/>
          <a:lstStyle/>
          <a:p>
            <a:pPr algn="l">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总书记的重要强调</a:t>
            </a:r>
            <a:endParaRPr kumimoji="1" lang="zh-CN" altLang="en-US"/>
          </a:p>
        </p:txBody>
      </p:sp>
      <p:sp>
        <p:nvSpPr>
          <p:cNvPr id="11"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好作风的强大力量</a:t>
            </a:r>
            <a:endParaRPr kumimoji="1" lang="zh-CN" altLang="en-US"/>
          </a:p>
        </p:txBody>
      </p:sp>
      <p:sp>
        <p:nvSpPr>
          <p:cNvPr id="1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7882900" y="1652856"/>
            <a:ext cx="2159000" cy="558800"/>
          </a:xfrm>
          <a:prstGeom prst="rect">
            <a:avLst/>
          </a:prstGeom>
          <a:noFill/>
          <a:ln>
            <a:noFill/>
          </a:ln>
        </p:spPr>
        <p:txBody>
          <a:bodyPr vert="horz" wrap="square" lIns="0" tIns="0" rIns="0" bIns="0" rtlCol="0" anchor="t">
            <a:spAutoFit/>
          </a:bodyPr>
          <a:lstStyle/>
          <a:p>
            <a:pPr algn="ctr">
              <a:lnSpc>
                <a:spcPct val="100000"/>
              </a:lnSpc>
            </a:pPr>
            <a:r>
              <a:rPr kumimoji="1" lang="en-US" altLang="zh-CN" sz="4400">
                <a:ln w="12700">
                  <a:noFill/>
                </a:ln>
                <a:solidFill>
                  <a:srgbClr val="FBE5D6">
                    <a:alpha val="100000"/>
                  </a:srgbClr>
                </a:solidFill>
                <a:latin typeface="OPPOSans H"/>
                <a:ea typeface="OPPOSans H"/>
                <a:cs typeface="OPPOSans H"/>
              </a:rPr>
              <a:t>02</a:t>
            </a:r>
            <a:endParaRPr kumimoji="1" lang="zh-CN" altLang="en-US"/>
          </a:p>
        </p:txBody>
      </p:sp>
      <p:sp>
        <p:nvSpPr>
          <p:cNvPr id="4" name="标题 1"/>
          <p:cNvSpPr txBox="1"/>
          <p:nvPr/>
        </p:nvSpPr>
        <p:spPr>
          <a:xfrm>
            <a:off x="2136400" y="1652856"/>
            <a:ext cx="2159000" cy="558800"/>
          </a:xfrm>
          <a:prstGeom prst="rect">
            <a:avLst/>
          </a:prstGeom>
          <a:noFill/>
          <a:ln>
            <a:noFill/>
          </a:ln>
        </p:spPr>
        <p:txBody>
          <a:bodyPr vert="horz" wrap="square" lIns="0" tIns="0" rIns="0" bIns="0" rtlCol="0" anchor="t">
            <a:spAutoFit/>
          </a:bodyPr>
          <a:lstStyle/>
          <a:p>
            <a:pPr algn="ctr">
              <a:lnSpc>
                <a:spcPct val="100000"/>
              </a:lnSpc>
            </a:pPr>
            <a:r>
              <a:rPr kumimoji="1" lang="en-US" altLang="zh-CN" sz="4400">
                <a:ln w="12700">
                  <a:noFill/>
                </a:ln>
                <a:solidFill>
                  <a:srgbClr val="FBCFD0">
                    <a:alpha val="100000"/>
                  </a:srgbClr>
                </a:solidFill>
                <a:latin typeface="OPPOSans H"/>
                <a:ea typeface="OPPOSans H"/>
                <a:cs typeface="OPPOSans H"/>
              </a:rPr>
              <a:t>01</a:t>
            </a:r>
            <a:endParaRPr kumimoji="1" lang="zh-CN" altLang="en-US"/>
          </a:p>
        </p:txBody>
      </p:sp>
      <p:sp>
        <p:nvSpPr>
          <p:cNvPr id="5" name="标题 1"/>
          <p:cNvSpPr txBox="1"/>
          <p:nvPr/>
        </p:nvSpPr>
        <p:spPr>
          <a:xfrm>
            <a:off x="6442900" y="3451544"/>
            <a:ext cx="5040000" cy="2160000"/>
          </a:xfrm>
          <a:prstGeom prst="roundRect">
            <a:avLst>
              <a:gd name="adj" fmla="val 10000"/>
            </a:avLst>
          </a:prstGeom>
          <a:solidFill>
            <a:schemeClr val="bg1">
              <a:lumMod val="95000"/>
            </a:schemeClr>
          </a:solidFill>
          <a:ln cap="sq">
            <a:noFill/>
            <a:prstDash val="solid"/>
            <a:miter/>
          </a:ln>
          <a:effectLst/>
        </p:spPr>
        <p:txBody>
          <a:bodyPr vert="horz" wrap="square" lIns="91440" tIns="45720" rIns="91440" bIns="45720" rtlCol="0" anchor="ctr"/>
          <a:lstStyle/>
          <a:p>
            <a:pPr algn="just">
              <a:lnSpc>
                <a:spcPct val="110000"/>
              </a:lnSpc>
            </a:pPr>
            <a:endParaRPr kumimoji="1" lang="zh-CN" altLang="en-US"/>
          </a:p>
        </p:txBody>
      </p:sp>
      <p:sp>
        <p:nvSpPr>
          <p:cNvPr id="6" name="标题 1"/>
          <p:cNvSpPr txBox="1"/>
          <p:nvPr/>
        </p:nvSpPr>
        <p:spPr>
          <a:xfrm>
            <a:off x="6406900" y="2084509"/>
            <a:ext cx="5112000" cy="1080000"/>
          </a:xfrm>
          <a:prstGeom prst="roundRect">
            <a:avLst>
              <a:gd name="adj" fmla="val 50000"/>
            </a:avLst>
          </a:prstGeom>
          <a:gradFill>
            <a:gsLst>
              <a:gs pos="0">
                <a:schemeClr val="accent2">
                  <a:lumMod val="60000"/>
                  <a:lumOff val="40000"/>
                </a:schemeClr>
              </a:gs>
              <a:gs pos="100000">
                <a:schemeClr val="accent2">
                  <a:lumMod val="75000"/>
                  <a:alpha val="100000"/>
                </a:schemeClr>
              </a:gs>
            </a:gsLst>
            <a:lin ang="5400000" scaled="0"/>
          </a:gradFill>
          <a:ln cap="sq">
            <a:noFill/>
            <a:prstDash val="solid"/>
            <a:miter/>
          </a:ln>
          <a:effectLst>
            <a:outerShdw blurRad="254000" dist="63500" dir="5400000" algn="t" rotWithShape="0">
              <a:schemeClr val="accent2">
                <a:alpha val="20000"/>
              </a:schemeClr>
            </a:outerShdw>
          </a:effectLst>
        </p:spPr>
        <p:txBody>
          <a:bodyPr vert="horz" wrap="square" lIns="91440" tIns="45720" rIns="91440" bIns="45720" rtlCol="0" anchor="ctr"/>
          <a:lstStyle/>
          <a:p>
            <a:pPr algn="just">
              <a:lnSpc>
                <a:spcPct val="110000"/>
              </a:lnSpc>
            </a:pPr>
            <a:endParaRPr kumimoji="1" lang="zh-CN" altLang="en-US"/>
          </a:p>
        </p:txBody>
      </p:sp>
      <p:sp>
        <p:nvSpPr>
          <p:cNvPr id="7" name="标题 1"/>
          <p:cNvSpPr txBox="1"/>
          <p:nvPr/>
        </p:nvSpPr>
        <p:spPr>
          <a:xfrm>
            <a:off x="696400" y="3451544"/>
            <a:ext cx="5040000" cy="2160000"/>
          </a:xfrm>
          <a:prstGeom prst="roundRect">
            <a:avLst>
              <a:gd name="adj" fmla="val 10000"/>
            </a:avLst>
          </a:prstGeom>
          <a:solidFill>
            <a:schemeClr val="bg1">
              <a:lumMod val="95000"/>
            </a:schemeClr>
          </a:solidFill>
          <a:ln cap="sq">
            <a:noFill/>
            <a:prstDash val="solid"/>
            <a:miter/>
          </a:ln>
          <a:effectLst/>
        </p:spPr>
        <p:txBody>
          <a:bodyPr vert="horz" wrap="square" lIns="91440" tIns="45720" rIns="91440" bIns="45720" rtlCol="0" anchor="ctr"/>
          <a:lstStyle/>
          <a:p>
            <a:pPr algn="just">
              <a:lnSpc>
                <a:spcPct val="110000"/>
              </a:lnSpc>
            </a:pPr>
            <a:endParaRPr kumimoji="1" lang="zh-CN" altLang="en-US"/>
          </a:p>
        </p:txBody>
      </p:sp>
      <p:sp>
        <p:nvSpPr>
          <p:cNvPr id="8" name="标题 1"/>
          <p:cNvSpPr txBox="1"/>
          <p:nvPr/>
        </p:nvSpPr>
        <p:spPr>
          <a:xfrm>
            <a:off x="660400" y="2084509"/>
            <a:ext cx="5112000" cy="1080000"/>
          </a:xfrm>
          <a:prstGeom prst="roundRect">
            <a:avLst>
              <a:gd name="adj" fmla="val 50000"/>
            </a:avLst>
          </a:prstGeom>
          <a:gradFill>
            <a:gsLst>
              <a:gs pos="0">
                <a:schemeClr val="accent1">
                  <a:lumMod val="40000"/>
                  <a:lumOff val="60000"/>
                  <a:alpha val="100000"/>
                </a:schemeClr>
              </a:gs>
              <a:gs pos="100000">
                <a:schemeClr val="accent1"/>
              </a:gs>
            </a:gsLst>
            <a:lin ang="5400000" scaled="0"/>
          </a:gradFill>
          <a:ln cap="sq">
            <a:noFill/>
            <a:prstDash val="solid"/>
            <a:miter/>
          </a:ln>
          <a:effectLst>
            <a:outerShdw blurRad="254000" dist="63500" dir="5400000" algn="t" rotWithShape="0">
              <a:schemeClr val="accent1">
                <a:alpha val="20000"/>
              </a:schemeClr>
            </a:outerShdw>
          </a:effectLst>
        </p:spPr>
        <p:txBody>
          <a:bodyPr vert="horz" wrap="square" lIns="91440" tIns="45720" rIns="91440" bIns="45720" rtlCol="0" anchor="ctr"/>
          <a:lstStyle/>
          <a:p>
            <a:pPr algn="just">
              <a:lnSpc>
                <a:spcPct val="110000"/>
              </a:lnSpc>
            </a:pPr>
            <a:endParaRPr kumimoji="1" lang="zh-CN" altLang="en-US"/>
          </a:p>
        </p:txBody>
      </p:sp>
      <p:sp>
        <p:nvSpPr>
          <p:cNvPr id="9" name="标题 1"/>
          <p:cNvSpPr txBox="1"/>
          <p:nvPr/>
        </p:nvSpPr>
        <p:spPr>
          <a:xfrm>
            <a:off x="912400" y="3681247"/>
            <a:ext cx="4608000" cy="1589253"/>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2024年2月1日北方小年，总书记前往天津港看望受灾安置区群众，深入基层，关心百姓生活。这一年，总书记足迹遍布大江南北，在重庆强调“中国式现代化，民生为大” ，在甘肃关注水利工程惠泽人民，体现出总书记始终心系人民，深入了解民生需求。</a:t>
            </a:r>
            <a:endParaRPr kumimoji="1" lang="zh-CN" altLang="en-US"/>
          </a:p>
        </p:txBody>
      </p:sp>
      <p:sp>
        <p:nvSpPr>
          <p:cNvPr id="10" name="标题 1"/>
          <p:cNvSpPr txBox="1"/>
          <p:nvPr/>
        </p:nvSpPr>
        <p:spPr>
          <a:xfrm>
            <a:off x="1056400" y="2228510"/>
            <a:ext cx="4320000" cy="792000"/>
          </a:xfrm>
          <a:prstGeom prst="rect">
            <a:avLst/>
          </a:prstGeom>
          <a:noFill/>
          <a:ln w="12700" cap="sq">
            <a:noFill/>
            <a:miter/>
          </a:ln>
        </p:spPr>
        <p:txBody>
          <a:bodyPr vert="horz" wrap="square" lIns="0" tIns="0" rIns="0" bIns="0" rtlCol="0" anchor="ctr"/>
          <a:lstStyle/>
          <a:p>
            <a:pPr algn="ctr">
              <a:lnSpc>
                <a:spcPct val="120000"/>
              </a:lnSpc>
            </a:pPr>
            <a:r>
              <a:rPr kumimoji="1" lang="en-US" altLang="zh-CN" sz="1600">
                <a:ln w="12700">
                  <a:noFill/>
                </a:ln>
                <a:solidFill>
                  <a:srgbClr val="FFFFFF">
                    <a:alpha val="100000"/>
                  </a:srgbClr>
                </a:solidFill>
                <a:latin typeface="Source Han Sans CN Bold"/>
                <a:ea typeface="Source Han Sans CN Bold"/>
                <a:cs typeface="Source Han Sans CN Bold"/>
              </a:rPr>
              <a:t>深入基层调研</a:t>
            </a:r>
            <a:endParaRPr kumimoji="1" lang="zh-CN" altLang="en-US"/>
          </a:p>
        </p:txBody>
      </p:sp>
      <p:sp>
        <p:nvSpPr>
          <p:cNvPr id="11" name="标题 1"/>
          <p:cNvSpPr txBox="1"/>
          <p:nvPr/>
        </p:nvSpPr>
        <p:spPr>
          <a:xfrm>
            <a:off x="6658901" y="3681247"/>
            <a:ext cx="4608000" cy="1592400"/>
          </a:xfrm>
          <a:prstGeom prst="rect">
            <a:avLst/>
          </a:prstGeom>
          <a:noFill/>
          <a:ln>
            <a:noFill/>
          </a:ln>
        </p:spPr>
        <p:txBody>
          <a:bodyPr vert="horz" wrap="square" lIns="0" tIns="0" rIns="0" bIns="0" rtlCol="0" anchor="t"/>
          <a:lstStyle/>
          <a:p>
            <a:pPr algn="ctr">
              <a:lnSpc>
                <a:spcPct val="150000"/>
              </a:lnSpc>
            </a:pPr>
            <a:r>
              <a:rPr kumimoji="1" lang="en-US" altLang="zh-CN" sz="1388">
                <a:ln w="12700">
                  <a:noFill/>
                </a:ln>
                <a:solidFill>
                  <a:srgbClr val="262626">
                    <a:alpha val="100000"/>
                  </a:srgbClr>
                </a:solidFill>
                <a:latin typeface="Source Han Sans"/>
                <a:ea typeface="Source Han Sans"/>
                <a:cs typeface="Source Han Sans"/>
              </a:rPr>
              <a:t>总书记重调研、深入问，以“调研开局”把握全局。同时，要求减少考核，减轻基层负担，杜绝形式主义；对庸官进行调整撤换，推动干部积极作为；并且以身作则，轻车简从、勤俭节约，严格执行中央八项规定，为全党树立了良好的榜样，带动全党坚定以优良作风奋进新征程的信心。</a:t>
            </a:r>
            <a:endParaRPr kumimoji="1" lang="zh-CN" altLang="en-US"/>
          </a:p>
        </p:txBody>
      </p:sp>
      <p:sp>
        <p:nvSpPr>
          <p:cNvPr id="12" name="标题 1"/>
          <p:cNvSpPr txBox="1"/>
          <p:nvPr/>
        </p:nvSpPr>
        <p:spPr>
          <a:xfrm>
            <a:off x="6802899" y="2228510"/>
            <a:ext cx="4320000" cy="792000"/>
          </a:xfrm>
          <a:prstGeom prst="rect">
            <a:avLst/>
          </a:prstGeom>
          <a:noFill/>
          <a:ln w="12700" cap="sq">
            <a:noFill/>
            <a:miter/>
          </a:ln>
        </p:spPr>
        <p:txBody>
          <a:bodyPr vert="horz" wrap="square" lIns="0" tIns="0" rIns="0" bIns="0" rtlCol="0" anchor="ctr"/>
          <a:lstStyle/>
          <a:p>
            <a:pPr algn="ctr">
              <a:lnSpc>
                <a:spcPct val="120000"/>
              </a:lnSpc>
            </a:pPr>
            <a:r>
              <a:rPr kumimoji="1" lang="en-US" altLang="zh-CN" sz="1600">
                <a:ln w="12700">
                  <a:noFill/>
                </a:ln>
                <a:solidFill>
                  <a:srgbClr val="FFFFFF">
                    <a:alpha val="100000"/>
                  </a:srgbClr>
                </a:solidFill>
                <a:latin typeface="Source Han Sans CN Bold"/>
                <a:ea typeface="Source Han Sans CN Bold"/>
                <a:cs typeface="Source Han Sans CN Bold"/>
              </a:rPr>
              <a:t>调研与作风要求</a:t>
            </a:r>
            <a:endParaRPr kumimoji="1" lang="zh-CN" altLang="en-US"/>
          </a:p>
        </p:txBody>
      </p:sp>
      <p:sp>
        <p:nvSpPr>
          <p:cNvPr id="13"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总书记的示范引领</a:t>
            </a:r>
            <a:endParaRPr kumimoji="1" lang="zh-CN" altLang="en-US"/>
          </a:p>
        </p:txBody>
      </p:sp>
      <p:sp>
        <p:nvSpPr>
          <p:cNvPr id="14"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alphaModFix amt="35000"/>
          </a:blip>
          <a:srcRect/>
          <a:stretch>
            <a:fillRect/>
          </a:stretch>
        </p:blipFill>
        <p:spPr>
          <a:xfrm>
            <a:off x="0" y="0"/>
            <a:ext cx="12192000" cy="6858000"/>
          </a:xfrm>
          <a:prstGeom prst="rect">
            <a:avLst/>
          </a:prstGeom>
          <a:noFill/>
          <a:ln>
            <a:noFill/>
          </a:ln>
        </p:spPr>
      </p:pic>
      <p:pic>
        <p:nvPicPr>
          <p:cNvPr id="3" name="图片 2"/>
          <p:cNvPicPr>
            <a:picLocks noChangeAspect="1"/>
          </p:cNvPicPr>
          <p:nvPr/>
        </p:nvPicPr>
        <p:blipFill>
          <a:blip r:embed="rId3">
            <a:alphaModFix/>
          </a:blip>
          <a:srcRect/>
          <a:stretch>
            <a:fillRect/>
          </a:stretch>
        </p:blipFill>
        <p:spPr>
          <a:xfrm>
            <a:off x="0" y="0"/>
            <a:ext cx="12192000" cy="4495800"/>
          </a:xfrm>
          <a:prstGeom prst="rect">
            <a:avLst/>
          </a:prstGeom>
          <a:noFill/>
          <a:ln>
            <a:noFill/>
          </a:ln>
        </p:spPr>
      </p:pic>
      <p:sp>
        <p:nvSpPr>
          <p:cNvPr id="4" name="标题 1"/>
          <p:cNvSpPr txBox="1"/>
          <p:nvPr/>
        </p:nvSpPr>
        <p:spPr>
          <a:xfrm>
            <a:off x="9662795" y="779780"/>
            <a:ext cx="1811655" cy="22987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accent1"/>
          </a:solidFill>
          <a:ln w="9525" cap="flat">
            <a:noFill/>
            <a:miter/>
          </a:ln>
        </p:spPr>
        <p:txBody>
          <a:bodyPr vert="horz" wrap="square" lIns="91440" tIns="45720" rIns="91440" bIns="45720" rtlCol="0" anchor="ctr"/>
          <a:lstStyle/>
          <a:p>
            <a:pPr algn="l">
              <a:lnSpc>
                <a:spcPct val="110000"/>
              </a:lnSpc>
            </a:pPr>
            <a:endParaRPr kumimoji="1" lang="zh-CN" altLang="en-US"/>
          </a:p>
        </p:txBody>
      </p:sp>
      <p:pic>
        <p:nvPicPr>
          <p:cNvPr id="5" name="图片 4"/>
          <p:cNvPicPr>
            <a:picLocks noChangeAspect="1"/>
          </p:cNvPicPr>
          <p:nvPr/>
        </p:nvPicPr>
        <p:blipFill>
          <a:blip r:embed="rId4">
            <a:alphaModFix/>
          </a:blip>
          <a:srcRect/>
          <a:stretch>
            <a:fillRect/>
          </a:stretch>
        </p:blipFill>
        <p:spPr>
          <a:xfrm flipH="1">
            <a:off x="0" y="0"/>
            <a:ext cx="3556000" cy="2062883"/>
          </a:xfrm>
          <a:prstGeom prst="rect">
            <a:avLst/>
          </a:prstGeom>
          <a:noFill/>
          <a:ln>
            <a:noFill/>
          </a:ln>
        </p:spPr>
      </p:pic>
      <p:sp>
        <p:nvSpPr>
          <p:cNvPr id="6" name="标题 1"/>
          <p:cNvSpPr txBox="1"/>
          <p:nvPr/>
        </p:nvSpPr>
        <p:spPr>
          <a:xfrm>
            <a:off x="4577221" y="2432759"/>
            <a:ext cx="3016948" cy="616534"/>
          </a:xfrm>
          <a:custGeom>
            <a:avLst/>
            <a:gdLst>
              <a:gd name="connsiteX0" fmla="*/ 0 w 6185671"/>
              <a:gd name="connsiteY0" fmla="*/ 0 h 616534"/>
              <a:gd name="connsiteX1" fmla="*/ 2583485 w 6185671"/>
              <a:gd name="connsiteY1" fmla="*/ 0 h 616534"/>
              <a:gd name="connsiteX2" fmla="*/ 3602186 w 6185671"/>
              <a:gd name="connsiteY2" fmla="*/ 0 h 616534"/>
              <a:gd name="connsiteX3" fmla="*/ 6185671 w 6185671"/>
              <a:gd name="connsiteY3" fmla="*/ 0 h 616534"/>
              <a:gd name="connsiteX4" fmla="*/ 6155219 w 6185671"/>
              <a:gd name="connsiteY4" fmla="*/ 52093 h 616534"/>
              <a:gd name="connsiteX5" fmla="*/ 6070089 w 6185671"/>
              <a:gd name="connsiteY5" fmla="*/ 178299 h 616534"/>
              <a:gd name="connsiteX6" fmla="*/ 5831964 w 6185671"/>
              <a:gd name="connsiteY6" fmla="*/ 273549 h 616534"/>
              <a:gd name="connsiteX7" fmla="*/ 5736714 w 6185671"/>
              <a:gd name="connsiteY7" fmla="*/ 473574 h 616534"/>
              <a:gd name="connsiteX8" fmla="*/ 5412864 w 6185671"/>
              <a:gd name="connsiteY8" fmla="*/ 540249 h 616534"/>
              <a:gd name="connsiteX9" fmla="*/ 5364658 w 6185671"/>
              <a:gd name="connsiteY9" fmla="*/ 575270 h 616534"/>
              <a:gd name="connsiteX10" fmla="*/ 5315703 w 6185671"/>
              <a:gd name="connsiteY10" fmla="*/ 616534 h 616534"/>
              <a:gd name="connsiteX11" fmla="*/ 3602186 w 6185671"/>
              <a:gd name="connsiteY11" fmla="*/ 616534 h 616534"/>
              <a:gd name="connsiteX12" fmla="*/ 2583485 w 6185671"/>
              <a:gd name="connsiteY12" fmla="*/ 616534 h 616534"/>
              <a:gd name="connsiteX13" fmla="*/ 869968 w 6185671"/>
              <a:gd name="connsiteY13" fmla="*/ 616534 h 616534"/>
              <a:gd name="connsiteX14" fmla="*/ 821013 w 6185671"/>
              <a:gd name="connsiteY14" fmla="*/ 575270 h 616534"/>
              <a:gd name="connsiteX15" fmla="*/ 772807 w 6185671"/>
              <a:gd name="connsiteY15" fmla="*/ 540249 h 616534"/>
              <a:gd name="connsiteX16" fmla="*/ 448957 w 6185671"/>
              <a:gd name="connsiteY16" fmla="*/ 473574 h 616534"/>
              <a:gd name="connsiteX17" fmla="*/ 353707 w 6185671"/>
              <a:gd name="connsiteY17" fmla="*/ 273549 h 616534"/>
              <a:gd name="connsiteX18" fmla="*/ 115582 w 6185671"/>
              <a:gd name="connsiteY18" fmla="*/ 178299 h 616534"/>
              <a:gd name="connsiteX19" fmla="*/ 30452 w 6185671"/>
              <a:gd name="connsiteY19" fmla="*/ 52093 h 616534"/>
            </a:gdLst>
            <a:ahLst/>
            <a:cxnLst/>
            <a:rect l="l" t="t" r="r" b="b"/>
            <a:pathLst>
              <a:path w="6185671" h="616534">
                <a:moveTo>
                  <a:pt x="0" y="0"/>
                </a:moveTo>
                <a:lnTo>
                  <a:pt x="2583485" y="0"/>
                </a:lnTo>
                <a:lnTo>
                  <a:pt x="3602186" y="0"/>
                </a:lnTo>
                <a:lnTo>
                  <a:pt x="6185671" y="0"/>
                </a:lnTo>
                <a:lnTo>
                  <a:pt x="6155219" y="52093"/>
                </a:lnTo>
                <a:cubicBezTo>
                  <a:pt x="6124858" y="102099"/>
                  <a:pt x="6096283" y="144962"/>
                  <a:pt x="6070089" y="178299"/>
                </a:cubicBezTo>
                <a:cubicBezTo>
                  <a:pt x="5965314" y="311649"/>
                  <a:pt x="5887527" y="224336"/>
                  <a:pt x="5831964" y="273549"/>
                </a:cubicBezTo>
                <a:cubicBezTo>
                  <a:pt x="5776401" y="322762"/>
                  <a:pt x="5806564" y="429124"/>
                  <a:pt x="5736714" y="473574"/>
                </a:cubicBezTo>
                <a:cubicBezTo>
                  <a:pt x="5666864" y="518024"/>
                  <a:pt x="5538277" y="457699"/>
                  <a:pt x="5412864" y="540249"/>
                </a:cubicBezTo>
                <a:cubicBezTo>
                  <a:pt x="5397188" y="550568"/>
                  <a:pt x="5381102" y="562300"/>
                  <a:pt x="5364658" y="575270"/>
                </a:cubicBezTo>
                <a:lnTo>
                  <a:pt x="5315703" y="616534"/>
                </a:lnTo>
                <a:lnTo>
                  <a:pt x="3602186" y="616534"/>
                </a:lnTo>
                <a:lnTo>
                  <a:pt x="2583485" y="616534"/>
                </a:lnTo>
                <a:lnTo>
                  <a:pt x="869968" y="616534"/>
                </a:lnTo>
                <a:lnTo>
                  <a:pt x="821013" y="575270"/>
                </a:lnTo>
                <a:cubicBezTo>
                  <a:pt x="804569" y="562300"/>
                  <a:pt x="788483" y="550568"/>
                  <a:pt x="772807" y="540249"/>
                </a:cubicBezTo>
                <a:cubicBezTo>
                  <a:pt x="647394" y="457699"/>
                  <a:pt x="518807" y="518024"/>
                  <a:pt x="448957" y="473574"/>
                </a:cubicBezTo>
                <a:cubicBezTo>
                  <a:pt x="379107" y="429124"/>
                  <a:pt x="409270" y="322762"/>
                  <a:pt x="353707" y="273549"/>
                </a:cubicBezTo>
                <a:cubicBezTo>
                  <a:pt x="298144" y="224336"/>
                  <a:pt x="220357" y="311649"/>
                  <a:pt x="115582" y="178299"/>
                </a:cubicBezTo>
                <a:cubicBezTo>
                  <a:pt x="89388" y="144962"/>
                  <a:pt x="60813" y="102099"/>
                  <a:pt x="30452" y="52093"/>
                </a:cubicBezTo>
                <a:close/>
              </a:path>
            </a:pathLst>
          </a:custGeom>
          <a:solidFill>
            <a:schemeClr val="accent1"/>
          </a:solidFill>
          <a:ln w="5320" cap="flat">
            <a:noFill/>
            <a:miter/>
          </a:ln>
        </p:spPr>
        <p:txBody>
          <a:bodyPr vert="horz" wrap="square" lIns="91440" tIns="45720" rIns="91440" bIns="45720" rtlCol="0" anchor="ctr"/>
          <a:lstStyle/>
          <a:p>
            <a:pPr algn="l">
              <a:lnSpc>
                <a:spcPct val="110000"/>
              </a:lnSpc>
            </a:pPr>
            <a:endParaRPr kumimoji="1" lang="zh-CN" altLang="en-US"/>
          </a:p>
        </p:txBody>
      </p:sp>
      <p:pic>
        <p:nvPicPr>
          <p:cNvPr id="7" name="图片 6"/>
          <p:cNvPicPr>
            <a:picLocks noChangeAspect="1"/>
          </p:cNvPicPr>
          <p:nvPr/>
        </p:nvPicPr>
        <p:blipFill>
          <a:blip r:embed="rId5">
            <a:alphaModFix/>
          </a:blip>
          <a:srcRect/>
          <a:stretch>
            <a:fillRect/>
          </a:stretch>
        </p:blipFill>
        <p:spPr>
          <a:xfrm>
            <a:off x="838200" y="4638572"/>
            <a:ext cx="10007600" cy="1965038"/>
          </a:xfrm>
          <a:prstGeom prst="rect">
            <a:avLst/>
          </a:prstGeom>
          <a:noFill/>
          <a:ln>
            <a:noFill/>
          </a:ln>
        </p:spPr>
      </p:pic>
      <p:sp>
        <p:nvSpPr>
          <p:cNvPr id="8" name="标题 1"/>
          <p:cNvSpPr txBox="1"/>
          <p:nvPr/>
        </p:nvSpPr>
        <p:spPr>
          <a:xfrm>
            <a:off x="2714230" y="4729924"/>
            <a:ext cx="6464300" cy="975166"/>
          </a:xfrm>
          <a:custGeom>
            <a:avLst/>
            <a:gdLst>
              <a:gd name="connsiteX0" fmla="*/ 12164764 w 12192000"/>
              <a:gd name="connsiteY0" fmla="*/ 1807973 h 1839213"/>
              <a:gd name="connsiteX1" fmla="*/ 12164764 w 12192000"/>
              <a:gd name="connsiteY1" fmla="*/ 1776732 h 1839213"/>
              <a:gd name="connsiteX2" fmla="*/ 12141533 w 12192000"/>
              <a:gd name="connsiteY2" fmla="*/ 1776732 h 1839213"/>
              <a:gd name="connsiteX3" fmla="*/ 12141533 w 12192000"/>
              <a:gd name="connsiteY3" fmla="*/ 1765517 h 1839213"/>
              <a:gd name="connsiteX4" fmla="*/ 12119105 w 12192000"/>
              <a:gd name="connsiteY4" fmla="*/ 1754302 h 1839213"/>
              <a:gd name="connsiteX5" fmla="*/ 12020575 w 12192000"/>
              <a:gd name="connsiteY5" fmla="*/ 1754302 h 1839213"/>
              <a:gd name="connsiteX6" fmla="*/ 12020575 w 12192000"/>
              <a:gd name="connsiteY6" fmla="*/ 1711847 h 1839213"/>
              <a:gd name="connsiteX7" fmla="*/ 12022178 w 12192000"/>
              <a:gd name="connsiteY7" fmla="*/ 1709443 h 1839213"/>
              <a:gd name="connsiteX8" fmla="*/ 12022178 w 12192000"/>
              <a:gd name="connsiteY8" fmla="*/ 1697428 h 1839213"/>
              <a:gd name="connsiteX9" fmla="*/ 12048612 w 12192000"/>
              <a:gd name="connsiteY9" fmla="*/ 1690218 h 1839213"/>
              <a:gd name="connsiteX10" fmla="*/ 12048612 w 12192000"/>
              <a:gd name="connsiteY10" fmla="*/ 1685412 h 1839213"/>
              <a:gd name="connsiteX11" fmla="*/ 12027784 w 12192000"/>
              <a:gd name="connsiteY11" fmla="*/ 1672595 h 1839213"/>
              <a:gd name="connsiteX12" fmla="*/ 12001349 w 12192000"/>
              <a:gd name="connsiteY12" fmla="*/ 1661380 h 1839213"/>
              <a:gd name="connsiteX13" fmla="*/ 12001349 w 12192000"/>
              <a:gd name="connsiteY13" fmla="*/ 1654171 h 1839213"/>
              <a:gd name="connsiteX14" fmla="*/ 11998146 w 12192000"/>
              <a:gd name="connsiteY14" fmla="*/ 1651768 h 1839213"/>
              <a:gd name="connsiteX15" fmla="*/ 11998146 w 12192000"/>
              <a:gd name="connsiteY15" fmla="*/ 1642956 h 1839213"/>
              <a:gd name="connsiteX16" fmla="*/ 12022978 w 12192000"/>
              <a:gd name="connsiteY16" fmla="*/ 1629338 h 1839213"/>
              <a:gd name="connsiteX17" fmla="*/ 12024580 w 12192000"/>
              <a:gd name="connsiteY17" fmla="*/ 1618124 h 1839213"/>
              <a:gd name="connsiteX18" fmla="*/ 11997344 w 12192000"/>
              <a:gd name="connsiteY18" fmla="*/ 1605307 h 1839213"/>
              <a:gd name="connsiteX19" fmla="*/ 11965302 w 12192000"/>
              <a:gd name="connsiteY19" fmla="*/ 1591689 h 1839213"/>
              <a:gd name="connsiteX20" fmla="*/ 11965302 w 12192000"/>
              <a:gd name="connsiteY20" fmla="*/ 1584480 h 1839213"/>
              <a:gd name="connsiteX21" fmla="*/ 11963700 w 12192000"/>
              <a:gd name="connsiteY21" fmla="*/ 1581275 h 1839213"/>
              <a:gd name="connsiteX22" fmla="*/ 11963700 w 12192000"/>
              <a:gd name="connsiteY22" fmla="*/ 1561249 h 1839213"/>
              <a:gd name="connsiteX23" fmla="*/ 11990936 w 12192000"/>
              <a:gd name="connsiteY23" fmla="*/ 1554040 h 1839213"/>
              <a:gd name="connsiteX24" fmla="*/ 11990936 w 12192000"/>
              <a:gd name="connsiteY24" fmla="*/ 1542024 h 1839213"/>
              <a:gd name="connsiteX25" fmla="*/ 11933260 w 12192000"/>
              <a:gd name="connsiteY25" fmla="*/ 1507579 h 1839213"/>
              <a:gd name="connsiteX26" fmla="*/ 11899616 w 12192000"/>
              <a:gd name="connsiteY26" fmla="*/ 1477139 h 1839213"/>
              <a:gd name="connsiteX27" fmla="*/ 11899616 w 12192000"/>
              <a:gd name="connsiteY27" fmla="*/ 1474736 h 1839213"/>
              <a:gd name="connsiteX28" fmla="*/ 11901218 w 12192000"/>
              <a:gd name="connsiteY28" fmla="*/ 1474736 h 1839213"/>
              <a:gd name="connsiteX29" fmla="*/ 11901218 w 12192000"/>
              <a:gd name="connsiteY29" fmla="*/ 1464322 h 1839213"/>
              <a:gd name="connsiteX30" fmla="*/ 11894810 w 12192000"/>
              <a:gd name="connsiteY30" fmla="*/ 1453107 h 1839213"/>
              <a:gd name="connsiteX31" fmla="*/ 11896412 w 12192000"/>
              <a:gd name="connsiteY31" fmla="*/ 1453107 h 1839213"/>
              <a:gd name="connsiteX32" fmla="*/ 11898015 w 12192000"/>
              <a:gd name="connsiteY32" fmla="*/ 1451505 h 1839213"/>
              <a:gd name="connsiteX33" fmla="*/ 11898015 w 12192000"/>
              <a:gd name="connsiteY33" fmla="*/ 1447500 h 1839213"/>
              <a:gd name="connsiteX34" fmla="*/ 11895611 w 12192000"/>
              <a:gd name="connsiteY34" fmla="*/ 1447500 h 1839213"/>
              <a:gd name="connsiteX35" fmla="*/ 11898815 w 12192000"/>
              <a:gd name="connsiteY35" fmla="*/ 1435484 h 1839213"/>
              <a:gd name="connsiteX36" fmla="*/ 11887601 w 12192000"/>
              <a:gd name="connsiteY36" fmla="*/ 1425871 h 1839213"/>
              <a:gd name="connsiteX37" fmla="*/ 11876386 w 12192000"/>
              <a:gd name="connsiteY37" fmla="*/ 1435484 h 1839213"/>
              <a:gd name="connsiteX38" fmla="*/ 11879590 w 12192000"/>
              <a:gd name="connsiteY38" fmla="*/ 1447500 h 1839213"/>
              <a:gd name="connsiteX39" fmla="*/ 11877186 w 12192000"/>
              <a:gd name="connsiteY39" fmla="*/ 1447500 h 1839213"/>
              <a:gd name="connsiteX40" fmla="*/ 11877186 w 12192000"/>
              <a:gd name="connsiteY40" fmla="*/ 1451505 h 1839213"/>
              <a:gd name="connsiteX41" fmla="*/ 11878789 w 12192000"/>
              <a:gd name="connsiteY41" fmla="*/ 1453107 h 1839213"/>
              <a:gd name="connsiteX42" fmla="*/ 11880391 w 12192000"/>
              <a:gd name="connsiteY42" fmla="*/ 1453107 h 1839213"/>
              <a:gd name="connsiteX43" fmla="*/ 11873983 w 12192000"/>
              <a:gd name="connsiteY43" fmla="*/ 1464322 h 1839213"/>
              <a:gd name="connsiteX44" fmla="*/ 11873983 w 12192000"/>
              <a:gd name="connsiteY44" fmla="*/ 1474736 h 1839213"/>
              <a:gd name="connsiteX45" fmla="*/ 11875585 w 12192000"/>
              <a:gd name="connsiteY45" fmla="*/ 1474736 h 1839213"/>
              <a:gd name="connsiteX46" fmla="*/ 11875585 w 12192000"/>
              <a:gd name="connsiteY46" fmla="*/ 1477139 h 1839213"/>
              <a:gd name="connsiteX47" fmla="*/ 11841941 w 12192000"/>
              <a:gd name="connsiteY47" fmla="*/ 1507579 h 1839213"/>
              <a:gd name="connsiteX48" fmla="*/ 11784265 w 12192000"/>
              <a:gd name="connsiteY48" fmla="*/ 1542024 h 1839213"/>
              <a:gd name="connsiteX49" fmla="*/ 11784265 w 12192000"/>
              <a:gd name="connsiteY49" fmla="*/ 1554040 h 1839213"/>
              <a:gd name="connsiteX50" fmla="*/ 11811501 w 12192000"/>
              <a:gd name="connsiteY50" fmla="*/ 1561249 h 1839213"/>
              <a:gd name="connsiteX51" fmla="*/ 11811501 w 12192000"/>
              <a:gd name="connsiteY51" fmla="*/ 1581275 h 1839213"/>
              <a:gd name="connsiteX52" fmla="*/ 11809899 w 12192000"/>
              <a:gd name="connsiteY52" fmla="*/ 1584480 h 1839213"/>
              <a:gd name="connsiteX53" fmla="*/ 11809899 w 12192000"/>
              <a:gd name="connsiteY53" fmla="*/ 1591689 h 1839213"/>
              <a:gd name="connsiteX54" fmla="*/ 11777857 w 12192000"/>
              <a:gd name="connsiteY54" fmla="*/ 1605307 h 1839213"/>
              <a:gd name="connsiteX55" fmla="*/ 11750621 w 12192000"/>
              <a:gd name="connsiteY55" fmla="*/ 1618124 h 1839213"/>
              <a:gd name="connsiteX56" fmla="*/ 11752223 w 12192000"/>
              <a:gd name="connsiteY56" fmla="*/ 1629338 h 1839213"/>
              <a:gd name="connsiteX57" fmla="*/ 11777055 w 12192000"/>
              <a:gd name="connsiteY57" fmla="*/ 1642956 h 1839213"/>
              <a:gd name="connsiteX58" fmla="*/ 11777055 w 12192000"/>
              <a:gd name="connsiteY58" fmla="*/ 1651768 h 1839213"/>
              <a:gd name="connsiteX59" fmla="*/ 11773852 w 12192000"/>
              <a:gd name="connsiteY59" fmla="*/ 1654171 h 1839213"/>
              <a:gd name="connsiteX60" fmla="*/ 11773852 w 12192000"/>
              <a:gd name="connsiteY60" fmla="*/ 1661380 h 1839213"/>
              <a:gd name="connsiteX61" fmla="*/ 11747417 w 12192000"/>
              <a:gd name="connsiteY61" fmla="*/ 1672595 h 1839213"/>
              <a:gd name="connsiteX62" fmla="*/ 11726589 w 12192000"/>
              <a:gd name="connsiteY62" fmla="*/ 1685412 h 1839213"/>
              <a:gd name="connsiteX63" fmla="*/ 11726589 w 12192000"/>
              <a:gd name="connsiteY63" fmla="*/ 1690218 h 1839213"/>
              <a:gd name="connsiteX64" fmla="*/ 11753825 w 12192000"/>
              <a:gd name="connsiteY64" fmla="*/ 1697428 h 1839213"/>
              <a:gd name="connsiteX65" fmla="*/ 11753825 w 12192000"/>
              <a:gd name="connsiteY65" fmla="*/ 1709443 h 1839213"/>
              <a:gd name="connsiteX66" fmla="*/ 11755427 w 12192000"/>
              <a:gd name="connsiteY66" fmla="*/ 1711847 h 1839213"/>
              <a:gd name="connsiteX67" fmla="*/ 11755427 w 12192000"/>
              <a:gd name="connsiteY67" fmla="*/ 1754302 h 1839213"/>
              <a:gd name="connsiteX68" fmla="*/ 11708165 w 12192000"/>
              <a:gd name="connsiteY68" fmla="*/ 1754302 h 1839213"/>
              <a:gd name="connsiteX69" fmla="*/ 11672118 w 12192000"/>
              <a:gd name="connsiteY69" fmla="*/ 1738281 h 1839213"/>
              <a:gd name="connsiteX70" fmla="*/ 11670516 w 12192000"/>
              <a:gd name="connsiteY70" fmla="*/ 1713449 h 1839213"/>
              <a:gd name="connsiteX71" fmla="*/ 11692945 w 12192000"/>
              <a:gd name="connsiteY71" fmla="*/ 1698229 h 1839213"/>
              <a:gd name="connsiteX72" fmla="*/ 11700154 w 12192000"/>
              <a:gd name="connsiteY72" fmla="*/ 1688616 h 1839213"/>
              <a:gd name="connsiteX73" fmla="*/ 11669715 w 12192000"/>
              <a:gd name="connsiteY73" fmla="*/ 1681407 h 1839213"/>
              <a:gd name="connsiteX74" fmla="*/ 11668112 w 12192000"/>
              <a:gd name="connsiteY74" fmla="*/ 1657375 h 1839213"/>
              <a:gd name="connsiteX75" fmla="*/ 11692144 w 12192000"/>
              <a:gd name="connsiteY75" fmla="*/ 1644558 h 1839213"/>
              <a:gd name="connsiteX76" fmla="*/ 11696149 w 12192000"/>
              <a:gd name="connsiteY76" fmla="*/ 1635747 h 1839213"/>
              <a:gd name="connsiteX77" fmla="*/ 11667311 w 12192000"/>
              <a:gd name="connsiteY77" fmla="*/ 1626935 h 1839213"/>
              <a:gd name="connsiteX78" fmla="*/ 11665710 w 12192000"/>
              <a:gd name="connsiteY78" fmla="*/ 1601302 h 1839213"/>
              <a:gd name="connsiteX79" fmla="*/ 11691343 w 12192000"/>
              <a:gd name="connsiteY79" fmla="*/ 1586082 h 1839213"/>
              <a:gd name="connsiteX80" fmla="*/ 11695348 w 12192000"/>
              <a:gd name="connsiteY80" fmla="*/ 1580474 h 1839213"/>
              <a:gd name="connsiteX81" fmla="*/ 11663306 w 12192000"/>
              <a:gd name="connsiteY81" fmla="*/ 1570061 h 1839213"/>
              <a:gd name="connsiteX82" fmla="*/ 11663306 w 12192000"/>
              <a:gd name="connsiteY82" fmla="*/ 1544427 h 1839213"/>
              <a:gd name="connsiteX83" fmla="*/ 11688139 w 12192000"/>
              <a:gd name="connsiteY83" fmla="*/ 1533212 h 1839213"/>
              <a:gd name="connsiteX84" fmla="*/ 11692144 w 12192000"/>
              <a:gd name="connsiteY84" fmla="*/ 1527605 h 1839213"/>
              <a:gd name="connsiteX85" fmla="*/ 11660903 w 12192000"/>
              <a:gd name="connsiteY85" fmla="*/ 1515589 h 1839213"/>
              <a:gd name="connsiteX86" fmla="*/ 11662505 w 12192000"/>
              <a:gd name="connsiteY86" fmla="*/ 1492359 h 1839213"/>
              <a:gd name="connsiteX87" fmla="*/ 11682532 w 12192000"/>
              <a:gd name="connsiteY87" fmla="*/ 1481144 h 1839213"/>
              <a:gd name="connsiteX88" fmla="*/ 11686537 w 12192000"/>
              <a:gd name="connsiteY88" fmla="*/ 1472332 h 1839213"/>
              <a:gd name="connsiteX89" fmla="*/ 11660102 w 12192000"/>
              <a:gd name="connsiteY89" fmla="*/ 1459516 h 1839213"/>
              <a:gd name="connsiteX90" fmla="*/ 11660102 w 12192000"/>
              <a:gd name="connsiteY90" fmla="*/ 1435484 h 1839213"/>
              <a:gd name="connsiteX91" fmla="*/ 11682532 w 12192000"/>
              <a:gd name="connsiteY91" fmla="*/ 1430678 h 1839213"/>
              <a:gd name="connsiteX92" fmla="*/ 11686537 w 12192000"/>
              <a:gd name="connsiteY92" fmla="*/ 1422667 h 1839213"/>
              <a:gd name="connsiteX93" fmla="*/ 11659301 w 12192000"/>
              <a:gd name="connsiteY93" fmla="*/ 1409850 h 1839213"/>
              <a:gd name="connsiteX94" fmla="*/ 11659301 w 12192000"/>
              <a:gd name="connsiteY94" fmla="*/ 1387421 h 1839213"/>
              <a:gd name="connsiteX95" fmla="*/ 11680128 w 12192000"/>
              <a:gd name="connsiteY95" fmla="*/ 1378609 h 1839213"/>
              <a:gd name="connsiteX96" fmla="*/ 11684133 w 12192000"/>
              <a:gd name="connsiteY96" fmla="*/ 1369798 h 1839213"/>
              <a:gd name="connsiteX97" fmla="*/ 11653694 w 12192000"/>
              <a:gd name="connsiteY97" fmla="*/ 1357782 h 1839213"/>
              <a:gd name="connsiteX98" fmla="*/ 11653694 w 12192000"/>
              <a:gd name="connsiteY98" fmla="*/ 1340960 h 1839213"/>
              <a:gd name="connsiteX99" fmla="*/ 11678526 w 12192000"/>
              <a:gd name="connsiteY99" fmla="*/ 1323337 h 1839213"/>
              <a:gd name="connsiteX100" fmla="*/ 11684133 w 12192000"/>
              <a:gd name="connsiteY100" fmla="*/ 1306515 h 1839213"/>
              <a:gd name="connsiteX101" fmla="*/ 11582400 w 12192000"/>
              <a:gd name="connsiteY101" fmla="*/ 1256049 h 1839213"/>
              <a:gd name="connsiteX102" fmla="*/ 11582400 w 12192000"/>
              <a:gd name="connsiteY102" fmla="*/ 1253645 h 1839213"/>
              <a:gd name="connsiteX103" fmla="*/ 11584803 w 12192000"/>
              <a:gd name="connsiteY103" fmla="*/ 1251242 h 1839213"/>
              <a:gd name="connsiteX104" fmla="*/ 11584803 w 12192000"/>
              <a:gd name="connsiteY104" fmla="*/ 1249640 h 1839213"/>
              <a:gd name="connsiteX105" fmla="*/ 11581599 w 12192000"/>
              <a:gd name="connsiteY105" fmla="*/ 1248038 h 1839213"/>
              <a:gd name="connsiteX106" fmla="*/ 11581599 w 12192000"/>
              <a:gd name="connsiteY106" fmla="*/ 1236022 h 1839213"/>
              <a:gd name="connsiteX107" fmla="*/ 11593615 w 12192000"/>
              <a:gd name="connsiteY107" fmla="*/ 1232818 h 1839213"/>
              <a:gd name="connsiteX108" fmla="*/ 11593615 w 12192000"/>
              <a:gd name="connsiteY108" fmla="*/ 1225609 h 1839213"/>
              <a:gd name="connsiteX109" fmla="*/ 11574390 w 12192000"/>
              <a:gd name="connsiteY109" fmla="*/ 1209588 h 1839213"/>
              <a:gd name="connsiteX110" fmla="*/ 11574390 w 12192000"/>
              <a:gd name="connsiteY110" fmla="*/ 1204781 h 1839213"/>
              <a:gd name="connsiteX111" fmla="*/ 11581599 w 12192000"/>
              <a:gd name="connsiteY111" fmla="*/ 1199975 h 1839213"/>
              <a:gd name="connsiteX112" fmla="*/ 11581599 w 12192000"/>
              <a:gd name="connsiteY112" fmla="*/ 1195970 h 1839213"/>
              <a:gd name="connsiteX113" fmla="*/ 11574390 w 12192000"/>
              <a:gd name="connsiteY113" fmla="*/ 1189561 h 1839213"/>
              <a:gd name="connsiteX114" fmla="*/ 11563175 w 12192000"/>
              <a:gd name="connsiteY114" fmla="*/ 1177545 h 1839213"/>
              <a:gd name="connsiteX115" fmla="*/ 11570384 w 12192000"/>
              <a:gd name="connsiteY115" fmla="*/ 1164729 h 1839213"/>
              <a:gd name="connsiteX116" fmla="*/ 11555965 w 12192000"/>
              <a:gd name="connsiteY116" fmla="*/ 1152713 h 1839213"/>
              <a:gd name="connsiteX117" fmla="*/ 11541547 w 12192000"/>
              <a:gd name="connsiteY117" fmla="*/ 1164729 h 1839213"/>
              <a:gd name="connsiteX118" fmla="*/ 11548755 w 12192000"/>
              <a:gd name="connsiteY118" fmla="*/ 1177545 h 1839213"/>
              <a:gd name="connsiteX119" fmla="*/ 11537542 w 12192000"/>
              <a:gd name="connsiteY119" fmla="*/ 1189561 h 1839213"/>
              <a:gd name="connsiteX120" fmla="*/ 11530332 w 12192000"/>
              <a:gd name="connsiteY120" fmla="*/ 1195970 h 1839213"/>
              <a:gd name="connsiteX121" fmla="*/ 11530332 w 12192000"/>
              <a:gd name="connsiteY121" fmla="*/ 1199975 h 1839213"/>
              <a:gd name="connsiteX122" fmla="*/ 11537542 w 12192000"/>
              <a:gd name="connsiteY122" fmla="*/ 1204781 h 1839213"/>
              <a:gd name="connsiteX123" fmla="*/ 11537542 w 12192000"/>
              <a:gd name="connsiteY123" fmla="*/ 1209588 h 1839213"/>
              <a:gd name="connsiteX124" fmla="*/ 11517515 w 12192000"/>
              <a:gd name="connsiteY124" fmla="*/ 1225609 h 1839213"/>
              <a:gd name="connsiteX125" fmla="*/ 11517515 w 12192000"/>
              <a:gd name="connsiteY125" fmla="*/ 1232017 h 1839213"/>
              <a:gd name="connsiteX126" fmla="*/ 11530332 w 12192000"/>
              <a:gd name="connsiteY126" fmla="*/ 1235221 h 1839213"/>
              <a:gd name="connsiteX127" fmla="*/ 11530332 w 12192000"/>
              <a:gd name="connsiteY127" fmla="*/ 1247237 h 1839213"/>
              <a:gd name="connsiteX128" fmla="*/ 11527127 w 12192000"/>
              <a:gd name="connsiteY128" fmla="*/ 1248839 h 1839213"/>
              <a:gd name="connsiteX129" fmla="*/ 11527127 w 12192000"/>
              <a:gd name="connsiteY129" fmla="*/ 1252043 h 1839213"/>
              <a:gd name="connsiteX130" fmla="*/ 11528729 w 12192000"/>
              <a:gd name="connsiteY130" fmla="*/ 1254446 h 1839213"/>
              <a:gd name="connsiteX131" fmla="*/ 11528729 w 12192000"/>
              <a:gd name="connsiteY131" fmla="*/ 1256850 h 1839213"/>
              <a:gd name="connsiteX132" fmla="*/ 11426996 w 12192000"/>
              <a:gd name="connsiteY132" fmla="*/ 1307316 h 1839213"/>
              <a:gd name="connsiteX133" fmla="*/ 11432603 w 12192000"/>
              <a:gd name="connsiteY133" fmla="*/ 1324138 h 1839213"/>
              <a:gd name="connsiteX134" fmla="*/ 11457436 w 12192000"/>
              <a:gd name="connsiteY134" fmla="*/ 1341761 h 1839213"/>
              <a:gd name="connsiteX135" fmla="*/ 11457436 w 12192000"/>
              <a:gd name="connsiteY135" fmla="*/ 1358583 h 1839213"/>
              <a:gd name="connsiteX136" fmla="*/ 11426996 w 12192000"/>
              <a:gd name="connsiteY136" fmla="*/ 1370599 h 1839213"/>
              <a:gd name="connsiteX137" fmla="*/ 11431001 w 12192000"/>
              <a:gd name="connsiteY137" fmla="*/ 1379410 h 1839213"/>
              <a:gd name="connsiteX138" fmla="*/ 11451828 w 12192000"/>
              <a:gd name="connsiteY138" fmla="*/ 1388222 h 1839213"/>
              <a:gd name="connsiteX139" fmla="*/ 11451828 w 12192000"/>
              <a:gd name="connsiteY139" fmla="*/ 1410651 h 1839213"/>
              <a:gd name="connsiteX140" fmla="*/ 11424593 w 12192000"/>
              <a:gd name="connsiteY140" fmla="*/ 1423468 h 1839213"/>
              <a:gd name="connsiteX141" fmla="*/ 11428598 w 12192000"/>
              <a:gd name="connsiteY141" fmla="*/ 1431479 h 1839213"/>
              <a:gd name="connsiteX142" fmla="*/ 11451028 w 12192000"/>
              <a:gd name="connsiteY142" fmla="*/ 1436285 h 1839213"/>
              <a:gd name="connsiteX143" fmla="*/ 11451028 w 12192000"/>
              <a:gd name="connsiteY143" fmla="*/ 1460317 h 1839213"/>
              <a:gd name="connsiteX144" fmla="*/ 11424593 w 12192000"/>
              <a:gd name="connsiteY144" fmla="*/ 1473133 h 1839213"/>
              <a:gd name="connsiteX145" fmla="*/ 11428598 w 12192000"/>
              <a:gd name="connsiteY145" fmla="*/ 1481945 h 1839213"/>
              <a:gd name="connsiteX146" fmla="*/ 11449426 w 12192000"/>
              <a:gd name="connsiteY146" fmla="*/ 1493160 h 1839213"/>
              <a:gd name="connsiteX147" fmla="*/ 11450227 w 12192000"/>
              <a:gd name="connsiteY147" fmla="*/ 1509181 h 1839213"/>
              <a:gd name="connsiteX148" fmla="*/ 11442216 w 12192000"/>
              <a:gd name="connsiteY148" fmla="*/ 1509181 h 1839213"/>
              <a:gd name="connsiteX149" fmla="*/ 11442216 w 12192000"/>
              <a:gd name="connsiteY149" fmla="*/ 1502772 h 1839213"/>
              <a:gd name="connsiteX150" fmla="*/ 11387744 w 12192000"/>
              <a:gd name="connsiteY150" fmla="*/ 1502772 h 1839213"/>
              <a:gd name="connsiteX151" fmla="*/ 11387744 w 12192000"/>
              <a:gd name="connsiteY151" fmla="*/ 1420264 h 1839213"/>
              <a:gd name="connsiteX152" fmla="*/ 11378933 w 12192000"/>
              <a:gd name="connsiteY152" fmla="*/ 1420264 h 1839213"/>
              <a:gd name="connsiteX153" fmla="*/ 11378933 w 12192000"/>
              <a:gd name="connsiteY153" fmla="*/ 1393829 h 1839213"/>
              <a:gd name="connsiteX154" fmla="*/ 11370122 w 12192000"/>
              <a:gd name="connsiteY154" fmla="*/ 1393829 h 1839213"/>
              <a:gd name="connsiteX155" fmla="*/ 11370122 w 12192000"/>
              <a:gd name="connsiteY155" fmla="*/ 1399437 h 1839213"/>
              <a:gd name="connsiteX156" fmla="*/ 11364514 w 12192000"/>
              <a:gd name="connsiteY156" fmla="*/ 1399437 h 1839213"/>
              <a:gd name="connsiteX157" fmla="*/ 11364514 w 12192000"/>
              <a:gd name="connsiteY157" fmla="*/ 1388222 h 1839213"/>
              <a:gd name="connsiteX158" fmla="*/ 11374127 w 12192000"/>
              <a:gd name="connsiteY158" fmla="*/ 1377808 h 1839213"/>
              <a:gd name="connsiteX159" fmla="*/ 11382137 w 12192000"/>
              <a:gd name="connsiteY159" fmla="*/ 1360185 h 1839213"/>
              <a:gd name="connsiteX160" fmla="*/ 11359708 w 12192000"/>
              <a:gd name="connsiteY160" fmla="*/ 1360185 h 1839213"/>
              <a:gd name="connsiteX161" fmla="*/ 11359708 w 12192000"/>
              <a:gd name="connsiteY161" fmla="*/ 1352976 h 1839213"/>
              <a:gd name="connsiteX162" fmla="*/ 11308440 w 12192000"/>
              <a:gd name="connsiteY162" fmla="*/ 1352976 h 1839213"/>
              <a:gd name="connsiteX163" fmla="*/ 11308440 w 12192000"/>
              <a:gd name="connsiteY163" fmla="*/ 1357782 h 1839213"/>
              <a:gd name="connsiteX164" fmla="*/ 11291618 w 12192000"/>
              <a:gd name="connsiteY164" fmla="*/ 1357782 h 1839213"/>
              <a:gd name="connsiteX165" fmla="*/ 11291618 w 12192000"/>
              <a:gd name="connsiteY165" fmla="*/ 1320133 h 1839213"/>
              <a:gd name="connsiteX166" fmla="*/ 11244356 w 12192000"/>
              <a:gd name="connsiteY166" fmla="*/ 1320133 h 1839213"/>
              <a:gd name="connsiteX167" fmla="*/ 11244356 w 12192000"/>
              <a:gd name="connsiteY167" fmla="*/ 1324138 h 1839213"/>
              <a:gd name="connsiteX168" fmla="*/ 11239550 w 12192000"/>
              <a:gd name="connsiteY168" fmla="*/ 1324138 h 1839213"/>
              <a:gd name="connsiteX169" fmla="*/ 11239550 w 12192000"/>
              <a:gd name="connsiteY169" fmla="*/ 1356180 h 1839213"/>
              <a:gd name="connsiteX170" fmla="*/ 11235545 w 12192000"/>
              <a:gd name="connsiteY170" fmla="*/ 1356180 h 1839213"/>
              <a:gd name="connsiteX171" fmla="*/ 11235545 w 12192000"/>
              <a:gd name="connsiteY171" fmla="*/ 1225609 h 1839213"/>
              <a:gd name="connsiteX172" fmla="*/ 11210712 w 12192000"/>
              <a:gd name="connsiteY172" fmla="*/ 1225609 h 1839213"/>
              <a:gd name="connsiteX173" fmla="*/ 11210712 w 12192000"/>
              <a:gd name="connsiteY173" fmla="*/ 1195970 h 1839213"/>
              <a:gd name="connsiteX174" fmla="*/ 11205906 w 12192000"/>
              <a:gd name="connsiteY174" fmla="*/ 1195970 h 1839213"/>
              <a:gd name="connsiteX175" fmla="*/ 11205906 w 12192000"/>
              <a:gd name="connsiteY175" fmla="*/ 1199174 h 1839213"/>
              <a:gd name="connsiteX176" fmla="*/ 11186681 w 12192000"/>
              <a:gd name="connsiteY176" fmla="*/ 1199174 h 1839213"/>
              <a:gd name="connsiteX177" fmla="*/ 11141822 w 12192000"/>
              <a:gd name="connsiteY177" fmla="*/ 1147907 h 1839213"/>
              <a:gd name="connsiteX178" fmla="*/ 11141822 w 12192000"/>
              <a:gd name="connsiteY178" fmla="*/ 1067000 h 1839213"/>
              <a:gd name="connsiteX179" fmla="*/ 11137016 w 12192000"/>
              <a:gd name="connsiteY179" fmla="*/ 1067000 h 1839213"/>
              <a:gd name="connsiteX180" fmla="*/ 11137016 w 12192000"/>
              <a:gd name="connsiteY180" fmla="*/ 1145503 h 1839213"/>
              <a:gd name="connsiteX181" fmla="*/ 11100167 w 12192000"/>
              <a:gd name="connsiteY181" fmla="*/ 1103849 h 1839213"/>
              <a:gd name="connsiteX182" fmla="*/ 11100167 w 12192000"/>
              <a:gd name="connsiteY182" fmla="*/ 1095838 h 1839213"/>
              <a:gd name="connsiteX183" fmla="*/ 11094560 w 12192000"/>
              <a:gd name="connsiteY183" fmla="*/ 1095838 h 1839213"/>
              <a:gd name="connsiteX184" fmla="*/ 11094560 w 12192000"/>
              <a:gd name="connsiteY184" fmla="*/ 1120671 h 1839213"/>
              <a:gd name="connsiteX185" fmla="*/ 11046497 w 12192000"/>
              <a:gd name="connsiteY185" fmla="*/ 1203179 h 1839213"/>
              <a:gd name="connsiteX186" fmla="*/ 11046497 w 12192000"/>
              <a:gd name="connsiteY186" fmla="*/ 1041367 h 1839213"/>
              <a:gd name="connsiteX187" fmla="*/ 11042491 w 12192000"/>
              <a:gd name="connsiteY187" fmla="*/ 1041367 h 1839213"/>
              <a:gd name="connsiteX188" fmla="*/ 11042491 w 12192000"/>
              <a:gd name="connsiteY188" fmla="*/ 1221603 h 1839213"/>
              <a:gd name="connsiteX189" fmla="*/ 11035282 w 12192000"/>
              <a:gd name="connsiteY189" fmla="*/ 1221603 h 1839213"/>
              <a:gd name="connsiteX190" fmla="*/ 11035282 w 12192000"/>
              <a:gd name="connsiteY190" fmla="*/ 1210389 h 1839213"/>
              <a:gd name="connsiteX191" fmla="*/ 11028072 w 12192000"/>
              <a:gd name="connsiteY191" fmla="*/ 1210389 h 1839213"/>
              <a:gd name="connsiteX192" fmla="*/ 11028072 w 12192000"/>
              <a:gd name="connsiteY192" fmla="*/ 1220001 h 1839213"/>
              <a:gd name="connsiteX193" fmla="*/ 11021664 w 12192000"/>
              <a:gd name="connsiteY193" fmla="*/ 1220001 h 1839213"/>
              <a:gd name="connsiteX194" fmla="*/ 11021664 w 12192000"/>
              <a:gd name="connsiteY194" fmla="*/ 1208786 h 1839213"/>
              <a:gd name="connsiteX195" fmla="*/ 11016056 w 12192000"/>
              <a:gd name="connsiteY195" fmla="*/ 1208786 h 1839213"/>
              <a:gd name="connsiteX196" fmla="*/ 11016056 w 12192000"/>
              <a:gd name="connsiteY196" fmla="*/ 1242431 h 1839213"/>
              <a:gd name="connsiteX197" fmla="*/ 11002439 w 12192000"/>
              <a:gd name="connsiteY197" fmla="*/ 1242431 h 1839213"/>
              <a:gd name="connsiteX198" fmla="*/ 11002439 w 12192000"/>
              <a:gd name="connsiteY198" fmla="*/ 1353777 h 1839213"/>
              <a:gd name="connsiteX199" fmla="*/ 10997633 w 12192000"/>
              <a:gd name="connsiteY199" fmla="*/ 1353777 h 1839213"/>
              <a:gd name="connsiteX200" fmla="*/ 10997633 w 12192000"/>
              <a:gd name="connsiteY200" fmla="*/ 1358583 h 1839213"/>
              <a:gd name="connsiteX201" fmla="*/ 11001638 w 12192000"/>
              <a:gd name="connsiteY201" fmla="*/ 1358583 h 1839213"/>
              <a:gd name="connsiteX202" fmla="*/ 11001638 w 12192000"/>
              <a:gd name="connsiteY202" fmla="*/ 1368997 h 1839213"/>
              <a:gd name="connsiteX203" fmla="*/ 10971198 w 12192000"/>
              <a:gd name="connsiteY203" fmla="*/ 1368997 h 1839213"/>
              <a:gd name="connsiteX204" fmla="*/ 10971198 w 12192000"/>
              <a:gd name="connsiteY204" fmla="*/ 1364190 h 1839213"/>
              <a:gd name="connsiteX205" fmla="*/ 10963187 w 12192000"/>
              <a:gd name="connsiteY205" fmla="*/ 1364190 h 1839213"/>
              <a:gd name="connsiteX206" fmla="*/ 10963187 w 12192000"/>
              <a:gd name="connsiteY206" fmla="*/ 1370599 h 1839213"/>
              <a:gd name="connsiteX207" fmla="*/ 10937554 w 12192000"/>
              <a:gd name="connsiteY207" fmla="*/ 1370599 h 1839213"/>
              <a:gd name="connsiteX208" fmla="*/ 10937554 w 12192000"/>
              <a:gd name="connsiteY208" fmla="*/ 1405845 h 1839213"/>
              <a:gd name="connsiteX209" fmla="*/ 10923935 w 12192000"/>
              <a:gd name="connsiteY209" fmla="*/ 1405845 h 1839213"/>
              <a:gd name="connsiteX210" fmla="*/ 10923935 w 12192000"/>
              <a:gd name="connsiteY210" fmla="*/ 1397835 h 1839213"/>
              <a:gd name="connsiteX211" fmla="*/ 10883082 w 12192000"/>
              <a:gd name="connsiteY211" fmla="*/ 1397835 h 1839213"/>
              <a:gd name="connsiteX212" fmla="*/ 10883082 w 12192000"/>
              <a:gd name="connsiteY212" fmla="*/ 1323337 h 1839213"/>
              <a:gd name="connsiteX213" fmla="*/ 10871066 w 12192000"/>
              <a:gd name="connsiteY213" fmla="*/ 1323337 h 1839213"/>
              <a:gd name="connsiteX214" fmla="*/ 10871066 w 12192000"/>
              <a:gd name="connsiteY214" fmla="*/ 1345766 h 1839213"/>
              <a:gd name="connsiteX215" fmla="*/ 10857449 w 12192000"/>
              <a:gd name="connsiteY215" fmla="*/ 1345766 h 1839213"/>
              <a:gd name="connsiteX216" fmla="*/ 10857449 w 12192000"/>
              <a:gd name="connsiteY216" fmla="*/ 1337756 h 1839213"/>
              <a:gd name="connsiteX217" fmla="*/ 10849438 w 12192000"/>
              <a:gd name="connsiteY217" fmla="*/ 1337756 h 1839213"/>
              <a:gd name="connsiteX218" fmla="*/ 10849438 w 12192000"/>
              <a:gd name="connsiteY218" fmla="*/ 1344965 h 1839213"/>
              <a:gd name="connsiteX219" fmla="*/ 10826208 w 12192000"/>
              <a:gd name="connsiteY219" fmla="*/ 1344965 h 1839213"/>
              <a:gd name="connsiteX220" fmla="*/ 10826208 w 12192000"/>
              <a:gd name="connsiteY220" fmla="*/ 1018937 h 1839213"/>
              <a:gd name="connsiteX221" fmla="*/ 10818197 w 12192000"/>
              <a:gd name="connsiteY221" fmla="*/ 1018937 h 1839213"/>
              <a:gd name="connsiteX222" fmla="*/ 10818197 w 12192000"/>
              <a:gd name="connsiteY222" fmla="*/ 1099844 h 1839213"/>
              <a:gd name="connsiteX223" fmla="*/ 10756517 w 12192000"/>
              <a:gd name="connsiteY223" fmla="*/ 1099844 h 1839213"/>
              <a:gd name="connsiteX224" fmla="*/ 10756517 w 12192000"/>
              <a:gd name="connsiteY224" fmla="*/ 1018937 h 1839213"/>
              <a:gd name="connsiteX225" fmla="*/ 10750909 w 12192000"/>
              <a:gd name="connsiteY225" fmla="*/ 1018937 h 1839213"/>
              <a:gd name="connsiteX226" fmla="*/ 10750909 w 12192000"/>
              <a:gd name="connsiteY226" fmla="*/ 1083021 h 1839213"/>
              <a:gd name="connsiteX227" fmla="*/ 10730081 w 12192000"/>
              <a:gd name="connsiteY227" fmla="*/ 1083021 h 1839213"/>
              <a:gd name="connsiteX228" fmla="*/ 10730081 w 12192000"/>
              <a:gd name="connsiteY228" fmla="*/ 1099844 h 1839213"/>
              <a:gd name="connsiteX229" fmla="*/ 10661191 w 12192000"/>
              <a:gd name="connsiteY229" fmla="*/ 1099844 h 1839213"/>
              <a:gd name="connsiteX230" fmla="*/ 10661191 w 12192000"/>
              <a:gd name="connsiteY230" fmla="*/ 1062995 h 1839213"/>
              <a:gd name="connsiteX231" fmla="*/ 10581887 w 12192000"/>
              <a:gd name="connsiteY231" fmla="*/ 1062995 h 1839213"/>
              <a:gd name="connsiteX232" fmla="*/ 10581887 w 12192000"/>
              <a:gd name="connsiteY232" fmla="*/ 1054985 h 1839213"/>
              <a:gd name="connsiteX233" fmla="*/ 10558656 w 12192000"/>
              <a:gd name="connsiteY233" fmla="*/ 1054985 h 1839213"/>
              <a:gd name="connsiteX234" fmla="*/ 10541834 w 12192000"/>
              <a:gd name="connsiteY234" fmla="*/ 1067000 h 1839213"/>
              <a:gd name="connsiteX235" fmla="*/ 10526614 w 12192000"/>
              <a:gd name="connsiteY235" fmla="*/ 1067000 h 1839213"/>
              <a:gd name="connsiteX236" fmla="*/ 10526614 w 12192000"/>
              <a:gd name="connsiteY236" fmla="*/ 1056587 h 1839213"/>
              <a:gd name="connsiteX237" fmla="*/ 10471342 w 12192000"/>
              <a:gd name="connsiteY237" fmla="*/ 1056587 h 1839213"/>
              <a:gd name="connsiteX238" fmla="*/ 10471342 w 12192000"/>
              <a:gd name="connsiteY238" fmla="*/ 1062995 h 1839213"/>
              <a:gd name="connsiteX239" fmla="*/ 10457724 w 12192000"/>
              <a:gd name="connsiteY239" fmla="*/ 1062995 h 1839213"/>
              <a:gd name="connsiteX240" fmla="*/ 10457724 w 12192000"/>
              <a:gd name="connsiteY240" fmla="*/ 1054985 h 1839213"/>
              <a:gd name="connsiteX241" fmla="*/ 10376017 w 12192000"/>
              <a:gd name="connsiteY241" fmla="*/ 1054985 h 1839213"/>
              <a:gd name="connsiteX242" fmla="*/ 10354388 w 12192000"/>
              <a:gd name="connsiteY242" fmla="*/ 1071006 h 1839213"/>
              <a:gd name="connsiteX243" fmla="*/ 10263870 w 12192000"/>
              <a:gd name="connsiteY243" fmla="*/ 1071006 h 1839213"/>
              <a:gd name="connsiteX244" fmla="*/ 10263870 w 12192000"/>
              <a:gd name="connsiteY244" fmla="*/ 1085425 h 1839213"/>
              <a:gd name="connsiteX245" fmla="*/ 10207796 w 12192000"/>
              <a:gd name="connsiteY245" fmla="*/ 1085425 h 1839213"/>
              <a:gd name="connsiteX246" fmla="*/ 10207796 w 12192000"/>
              <a:gd name="connsiteY246" fmla="*/ 1018937 h 1839213"/>
              <a:gd name="connsiteX247" fmla="*/ 10202189 w 12192000"/>
              <a:gd name="connsiteY247" fmla="*/ 1018937 h 1839213"/>
              <a:gd name="connsiteX248" fmla="*/ 10202189 w 12192000"/>
              <a:gd name="connsiteY248" fmla="*/ 1077414 h 1839213"/>
              <a:gd name="connsiteX249" fmla="*/ 10186167 w 12192000"/>
              <a:gd name="connsiteY249" fmla="*/ 1077414 h 1839213"/>
              <a:gd name="connsiteX250" fmla="*/ 10186167 w 12192000"/>
              <a:gd name="connsiteY250" fmla="*/ 1103849 h 1839213"/>
              <a:gd name="connsiteX251" fmla="*/ 10162937 w 12192000"/>
              <a:gd name="connsiteY251" fmla="*/ 1103849 h 1839213"/>
              <a:gd name="connsiteX252" fmla="*/ 10162937 w 12192000"/>
              <a:gd name="connsiteY252" fmla="*/ 1133488 h 1839213"/>
              <a:gd name="connsiteX253" fmla="*/ 10131697 w 12192000"/>
              <a:gd name="connsiteY253" fmla="*/ 1133488 h 1839213"/>
              <a:gd name="connsiteX254" fmla="*/ 10131697 w 12192000"/>
              <a:gd name="connsiteY254" fmla="*/ 1125477 h 1839213"/>
              <a:gd name="connsiteX255" fmla="*/ 10108466 w 12192000"/>
              <a:gd name="connsiteY255" fmla="*/ 1125477 h 1839213"/>
              <a:gd name="connsiteX256" fmla="*/ 10108466 w 12192000"/>
              <a:gd name="connsiteY256" fmla="*/ 1147907 h 1839213"/>
              <a:gd name="connsiteX257" fmla="*/ 10089240 w 12192000"/>
              <a:gd name="connsiteY257" fmla="*/ 1166331 h 1839213"/>
              <a:gd name="connsiteX258" fmla="*/ 10089240 w 12192000"/>
              <a:gd name="connsiteY258" fmla="*/ 1339358 h 1839213"/>
              <a:gd name="connsiteX259" fmla="*/ 10082031 w 12192000"/>
              <a:gd name="connsiteY259" fmla="*/ 1347368 h 1839213"/>
              <a:gd name="connsiteX260" fmla="*/ 10082031 w 12192000"/>
              <a:gd name="connsiteY260" fmla="*/ 1377808 h 1839213"/>
              <a:gd name="connsiteX261" fmla="*/ 10074821 w 12192000"/>
              <a:gd name="connsiteY261" fmla="*/ 1377808 h 1839213"/>
              <a:gd name="connsiteX262" fmla="*/ 10074821 w 12192000"/>
              <a:gd name="connsiteY262" fmla="*/ 1385819 h 1839213"/>
              <a:gd name="connsiteX263" fmla="*/ 10052392 w 12192000"/>
              <a:gd name="connsiteY263" fmla="*/ 1385819 h 1839213"/>
              <a:gd name="connsiteX264" fmla="*/ 10052392 w 12192000"/>
              <a:gd name="connsiteY264" fmla="*/ 785831 h 1839213"/>
              <a:gd name="connsiteX265" fmla="*/ 10016345 w 12192000"/>
              <a:gd name="connsiteY265" fmla="*/ 785831 h 1839213"/>
              <a:gd name="connsiteX266" fmla="*/ 10016345 w 12192000"/>
              <a:gd name="connsiteY266" fmla="*/ 777020 h 1839213"/>
              <a:gd name="connsiteX267" fmla="*/ 10001926 w 12192000"/>
              <a:gd name="connsiteY267" fmla="*/ 777020 h 1839213"/>
              <a:gd name="connsiteX268" fmla="*/ 10001926 w 12192000"/>
              <a:gd name="connsiteY268" fmla="*/ 785030 h 1839213"/>
              <a:gd name="connsiteX269" fmla="*/ 9967481 w 12192000"/>
              <a:gd name="connsiteY269" fmla="*/ 785030 h 1839213"/>
              <a:gd name="connsiteX270" fmla="*/ 9967481 w 12192000"/>
              <a:gd name="connsiteY270" fmla="*/ 563940 h 1839213"/>
              <a:gd name="connsiteX271" fmla="*/ 9917014 w 12192000"/>
              <a:gd name="connsiteY271" fmla="*/ 563940 h 1839213"/>
              <a:gd name="connsiteX272" fmla="*/ 9917014 w 12192000"/>
              <a:gd name="connsiteY272" fmla="*/ 504662 h 1839213"/>
              <a:gd name="connsiteX273" fmla="*/ 9909805 w 12192000"/>
              <a:gd name="connsiteY273" fmla="*/ 504662 h 1839213"/>
              <a:gd name="connsiteX274" fmla="*/ 9909805 w 12192000"/>
              <a:gd name="connsiteY274" fmla="*/ 541511 h 1839213"/>
              <a:gd name="connsiteX275" fmla="*/ 9868951 w 12192000"/>
              <a:gd name="connsiteY275" fmla="*/ 541511 h 1839213"/>
              <a:gd name="connsiteX276" fmla="*/ 9868951 w 12192000"/>
              <a:gd name="connsiteY276" fmla="*/ 528694 h 1839213"/>
              <a:gd name="connsiteX277" fmla="*/ 9863344 w 12192000"/>
              <a:gd name="connsiteY277" fmla="*/ 528694 h 1839213"/>
              <a:gd name="connsiteX278" fmla="*/ 9863344 w 12192000"/>
              <a:gd name="connsiteY278" fmla="*/ 539108 h 1839213"/>
              <a:gd name="connsiteX279" fmla="*/ 9775229 w 12192000"/>
              <a:gd name="connsiteY279" fmla="*/ 539108 h 1839213"/>
              <a:gd name="connsiteX280" fmla="*/ 9775229 w 12192000"/>
              <a:gd name="connsiteY280" fmla="*/ 504662 h 1839213"/>
              <a:gd name="connsiteX281" fmla="*/ 9769621 w 12192000"/>
              <a:gd name="connsiteY281" fmla="*/ 504662 h 1839213"/>
              <a:gd name="connsiteX282" fmla="*/ 9769621 w 12192000"/>
              <a:gd name="connsiteY282" fmla="*/ 552725 h 1839213"/>
              <a:gd name="connsiteX283" fmla="*/ 9756804 w 12192000"/>
              <a:gd name="connsiteY283" fmla="*/ 552725 h 1839213"/>
              <a:gd name="connsiteX284" fmla="*/ 9756804 w 12192000"/>
              <a:gd name="connsiteY284" fmla="*/ 546317 h 1839213"/>
              <a:gd name="connsiteX285" fmla="*/ 9747192 w 12192000"/>
              <a:gd name="connsiteY285" fmla="*/ 546317 h 1839213"/>
              <a:gd name="connsiteX286" fmla="*/ 9747192 w 12192000"/>
              <a:gd name="connsiteY286" fmla="*/ 573553 h 1839213"/>
              <a:gd name="connsiteX287" fmla="*/ 9699129 w 12192000"/>
              <a:gd name="connsiteY287" fmla="*/ 573553 h 1839213"/>
              <a:gd name="connsiteX288" fmla="*/ 9682306 w 12192000"/>
              <a:gd name="connsiteY288" fmla="*/ 585569 h 1839213"/>
              <a:gd name="connsiteX289" fmla="*/ 9682306 w 12192000"/>
              <a:gd name="connsiteY289" fmla="*/ 863533 h 1839213"/>
              <a:gd name="connsiteX290" fmla="*/ 9685510 w 12192000"/>
              <a:gd name="connsiteY290" fmla="*/ 863533 h 1839213"/>
              <a:gd name="connsiteX291" fmla="*/ 9685510 w 12192000"/>
              <a:gd name="connsiteY291" fmla="*/ 877952 h 1839213"/>
              <a:gd name="connsiteX292" fmla="*/ 9682306 w 12192000"/>
              <a:gd name="connsiteY292" fmla="*/ 877952 h 1839213"/>
              <a:gd name="connsiteX293" fmla="*/ 9682306 w 12192000"/>
              <a:gd name="connsiteY293" fmla="*/ 1441091 h 1839213"/>
              <a:gd name="connsiteX294" fmla="*/ 9672694 w 12192000"/>
              <a:gd name="connsiteY294" fmla="*/ 1451505 h 1839213"/>
              <a:gd name="connsiteX295" fmla="*/ 9672694 w 12192000"/>
              <a:gd name="connsiteY295" fmla="*/ 1466725 h 1839213"/>
              <a:gd name="connsiteX296" fmla="*/ 9621426 w 12192000"/>
              <a:gd name="connsiteY296" fmla="*/ 1466725 h 1839213"/>
              <a:gd name="connsiteX297" fmla="*/ 9621426 w 12192000"/>
              <a:gd name="connsiteY297" fmla="*/ 1484348 h 1839213"/>
              <a:gd name="connsiteX298" fmla="*/ 9627835 w 12192000"/>
              <a:gd name="connsiteY298" fmla="*/ 1484348 h 1839213"/>
              <a:gd name="connsiteX299" fmla="*/ 9627835 w 12192000"/>
              <a:gd name="connsiteY299" fmla="*/ 1509181 h 1839213"/>
              <a:gd name="connsiteX300" fmla="*/ 9566955 w 12192000"/>
              <a:gd name="connsiteY300" fmla="*/ 1509181 h 1839213"/>
              <a:gd name="connsiteX301" fmla="*/ 9566955 w 12192000"/>
              <a:gd name="connsiteY301" fmla="*/ 1414657 h 1839213"/>
              <a:gd name="connsiteX302" fmla="*/ 9528505 w 12192000"/>
              <a:gd name="connsiteY302" fmla="*/ 1414657 h 1839213"/>
              <a:gd name="connsiteX303" fmla="*/ 9527704 w 12192000"/>
              <a:gd name="connsiteY303" fmla="*/ 1256850 h 1839213"/>
              <a:gd name="connsiteX304" fmla="*/ 9458814 w 12192000"/>
              <a:gd name="connsiteY304" fmla="*/ 732962 h 1839213"/>
              <a:gd name="connsiteX305" fmla="*/ 9299404 w 12192000"/>
              <a:gd name="connsiteY305" fmla="*/ 485437 h 1839213"/>
              <a:gd name="connsiteX306" fmla="*/ 9139995 w 12192000"/>
              <a:gd name="connsiteY306" fmla="*/ 732962 h 1839213"/>
              <a:gd name="connsiteX307" fmla="*/ 9072706 w 12192000"/>
              <a:gd name="connsiteY307" fmla="*/ 1205582 h 1839213"/>
              <a:gd name="connsiteX308" fmla="*/ 9024643 w 12192000"/>
              <a:gd name="connsiteY308" fmla="*/ 1205582 h 1839213"/>
              <a:gd name="connsiteX309" fmla="*/ 9024643 w 12192000"/>
              <a:gd name="connsiteY309" fmla="*/ 1191163 h 1839213"/>
              <a:gd name="connsiteX310" fmla="*/ 9003816 w 12192000"/>
              <a:gd name="connsiteY310" fmla="*/ 1191163 h 1839213"/>
              <a:gd name="connsiteX311" fmla="*/ 9003816 w 12192000"/>
              <a:gd name="connsiteY311" fmla="*/ 1202378 h 1839213"/>
              <a:gd name="connsiteX312" fmla="*/ 8988596 w 12192000"/>
              <a:gd name="connsiteY312" fmla="*/ 1202378 h 1839213"/>
              <a:gd name="connsiteX313" fmla="*/ 8988596 w 12192000"/>
              <a:gd name="connsiteY313" fmla="*/ 1199174 h 1839213"/>
              <a:gd name="connsiteX314" fmla="*/ 8974978 w 12192000"/>
              <a:gd name="connsiteY314" fmla="*/ 1199174 h 1839213"/>
              <a:gd name="connsiteX315" fmla="*/ 8974978 w 12192000"/>
              <a:gd name="connsiteY315" fmla="*/ 1210389 h 1839213"/>
              <a:gd name="connsiteX316" fmla="*/ 8914099 w 12192000"/>
              <a:gd name="connsiteY316" fmla="*/ 1210389 h 1839213"/>
              <a:gd name="connsiteX317" fmla="*/ 8914099 w 12192000"/>
              <a:gd name="connsiteY317" fmla="*/ 1238425 h 1839213"/>
              <a:gd name="connsiteX318" fmla="*/ 8878852 w 12192000"/>
              <a:gd name="connsiteY318" fmla="*/ 1238425 h 1839213"/>
              <a:gd name="connsiteX319" fmla="*/ 8878852 w 12192000"/>
              <a:gd name="connsiteY319" fmla="*/ 1372201 h 1839213"/>
              <a:gd name="connsiteX320" fmla="*/ 8866036 w 12192000"/>
              <a:gd name="connsiteY320" fmla="*/ 1372201 h 1839213"/>
              <a:gd name="connsiteX321" fmla="*/ 8866036 w 12192000"/>
              <a:gd name="connsiteY321" fmla="*/ 1423468 h 1839213"/>
              <a:gd name="connsiteX322" fmla="*/ 8843606 w 12192000"/>
              <a:gd name="connsiteY322" fmla="*/ 1423468 h 1839213"/>
              <a:gd name="connsiteX323" fmla="*/ 8843606 w 12192000"/>
              <a:gd name="connsiteY323" fmla="*/ 1306515 h 1839213"/>
              <a:gd name="connsiteX324" fmla="*/ 8835595 w 12192000"/>
              <a:gd name="connsiteY324" fmla="*/ 1306515 h 1839213"/>
              <a:gd name="connsiteX325" fmla="*/ 8835595 w 12192000"/>
              <a:gd name="connsiteY325" fmla="*/ 1335353 h 1839213"/>
              <a:gd name="connsiteX326" fmla="*/ 8797144 w 12192000"/>
              <a:gd name="connsiteY326" fmla="*/ 1335353 h 1839213"/>
              <a:gd name="connsiteX327" fmla="*/ 8797144 w 12192000"/>
              <a:gd name="connsiteY327" fmla="*/ 1223205 h 1839213"/>
              <a:gd name="connsiteX328" fmla="*/ 8753888 w 12192000"/>
              <a:gd name="connsiteY328" fmla="*/ 1223205 h 1839213"/>
              <a:gd name="connsiteX329" fmla="*/ 8753888 w 12192000"/>
              <a:gd name="connsiteY329" fmla="*/ 1204781 h 1839213"/>
              <a:gd name="connsiteX330" fmla="*/ 8685799 w 12192000"/>
              <a:gd name="connsiteY330" fmla="*/ 1204781 h 1839213"/>
              <a:gd name="connsiteX331" fmla="*/ 8685799 w 12192000"/>
              <a:gd name="connsiteY331" fmla="*/ 1155917 h 1839213"/>
              <a:gd name="connsiteX332" fmla="*/ 8673783 w 12192000"/>
              <a:gd name="connsiteY332" fmla="*/ 1155917 h 1839213"/>
              <a:gd name="connsiteX333" fmla="*/ 8673783 w 12192000"/>
              <a:gd name="connsiteY333" fmla="*/ 1201577 h 1839213"/>
              <a:gd name="connsiteX334" fmla="*/ 8659364 w 12192000"/>
              <a:gd name="connsiteY334" fmla="*/ 1201577 h 1839213"/>
              <a:gd name="connsiteX335" fmla="*/ 8659364 w 12192000"/>
              <a:gd name="connsiteY335" fmla="*/ 1215996 h 1839213"/>
              <a:gd name="connsiteX336" fmla="*/ 8646547 w 12192000"/>
              <a:gd name="connsiteY336" fmla="*/ 1215996 h 1839213"/>
              <a:gd name="connsiteX337" fmla="*/ 8646547 w 12192000"/>
              <a:gd name="connsiteY337" fmla="*/ 1244033 h 1839213"/>
              <a:gd name="connsiteX338" fmla="*/ 8604091 w 12192000"/>
              <a:gd name="connsiteY338" fmla="*/ 1244033 h 1839213"/>
              <a:gd name="connsiteX339" fmla="*/ 8604091 w 12192000"/>
              <a:gd name="connsiteY339" fmla="*/ 1393028 h 1839213"/>
              <a:gd name="connsiteX340" fmla="*/ 8569647 w 12192000"/>
              <a:gd name="connsiteY340" fmla="*/ 1393028 h 1839213"/>
              <a:gd name="connsiteX341" fmla="*/ 8569647 w 12192000"/>
              <a:gd name="connsiteY341" fmla="*/ 672082 h 1839213"/>
              <a:gd name="connsiteX342" fmla="*/ 8516776 w 12192000"/>
              <a:gd name="connsiteY342" fmla="*/ 672082 h 1839213"/>
              <a:gd name="connsiteX343" fmla="*/ 8516776 w 12192000"/>
              <a:gd name="connsiteY343" fmla="*/ 647250 h 1839213"/>
              <a:gd name="connsiteX344" fmla="*/ 8522384 w 12192000"/>
              <a:gd name="connsiteY344" fmla="*/ 647250 h 1839213"/>
              <a:gd name="connsiteX345" fmla="*/ 8522384 w 12192000"/>
              <a:gd name="connsiteY345" fmla="*/ 292384 h 1839213"/>
              <a:gd name="connsiteX346" fmla="*/ 8512771 w 12192000"/>
              <a:gd name="connsiteY346" fmla="*/ 292384 h 1839213"/>
              <a:gd name="connsiteX347" fmla="*/ 8512771 w 12192000"/>
              <a:gd name="connsiteY347" fmla="*/ 284373 h 1839213"/>
              <a:gd name="connsiteX348" fmla="*/ 8485536 w 12192000"/>
              <a:gd name="connsiteY348" fmla="*/ 284373 h 1839213"/>
              <a:gd name="connsiteX349" fmla="*/ 8485536 w 12192000"/>
              <a:gd name="connsiteY349" fmla="*/ 289981 h 1839213"/>
              <a:gd name="connsiteX350" fmla="*/ 8262043 w 12192000"/>
              <a:gd name="connsiteY350" fmla="*/ 289981 h 1839213"/>
              <a:gd name="connsiteX351" fmla="*/ 8262043 w 12192000"/>
              <a:gd name="connsiteY351" fmla="*/ 297991 h 1839213"/>
              <a:gd name="connsiteX352" fmla="*/ 8213179 w 12192000"/>
              <a:gd name="connsiteY352" fmla="*/ 297991 h 1839213"/>
              <a:gd name="connsiteX353" fmla="*/ 8213179 w 12192000"/>
              <a:gd name="connsiteY353" fmla="*/ 285174 h 1839213"/>
              <a:gd name="connsiteX354" fmla="*/ 8195555 w 12192000"/>
              <a:gd name="connsiteY354" fmla="*/ 285174 h 1839213"/>
              <a:gd name="connsiteX355" fmla="*/ 8195555 w 12192000"/>
              <a:gd name="connsiteY355" fmla="*/ 1401039 h 1839213"/>
              <a:gd name="connsiteX356" fmla="*/ 8138681 w 12192000"/>
              <a:gd name="connsiteY356" fmla="*/ 1401039 h 1839213"/>
              <a:gd name="connsiteX357" fmla="*/ 8138681 w 12192000"/>
              <a:gd name="connsiteY357" fmla="*/ 1415458 h 1839213"/>
              <a:gd name="connsiteX358" fmla="*/ 8123461 w 12192000"/>
              <a:gd name="connsiteY358" fmla="*/ 1415458 h 1839213"/>
              <a:gd name="connsiteX359" fmla="*/ 8123461 w 12192000"/>
              <a:gd name="connsiteY359" fmla="*/ 1409049 h 1839213"/>
              <a:gd name="connsiteX360" fmla="*/ 8067387 w 12192000"/>
              <a:gd name="connsiteY360" fmla="*/ 1409049 h 1839213"/>
              <a:gd name="connsiteX361" fmla="*/ 8067387 w 12192000"/>
              <a:gd name="connsiteY361" fmla="*/ 1354578 h 1839213"/>
              <a:gd name="connsiteX362" fmla="*/ 8060979 w 12192000"/>
              <a:gd name="connsiteY362" fmla="*/ 1354578 h 1839213"/>
              <a:gd name="connsiteX363" fmla="*/ 8060979 w 12192000"/>
              <a:gd name="connsiteY363" fmla="*/ 1438688 h 1839213"/>
              <a:gd name="connsiteX364" fmla="*/ 8000099 w 12192000"/>
              <a:gd name="connsiteY364" fmla="*/ 1438688 h 1839213"/>
              <a:gd name="connsiteX365" fmla="*/ 8000099 w 12192000"/>
              <a:gd name="connsiteY365" fmla="*/ 1563652 h 1839213"/>
              <a:gd name="connsiteX366" fmla="*/ 7994492 w 12192000"/>
              <a:gd name="connsiteY366" fmla="*/ 1563652 h 1839213"/>
              <a:gd name="connsiteX367" fmla="*/ 7965654 w 12192000"/>
              <a:gd name="connsiteY367" fmla="*/ 1303311 h 1839213"/>
              <a:gd name="connsiteX368" fmla="*/ 7965654 w 12192000"/>
              <a:gd name="connsiteY368" fmla="*/ 805057 h 1839213"/>
              <a:gd name="connsiteX369" fmla="*/ 7626809 w 12192000"/>
              <a:gd name="connsiteY369" fmla="*/ 805057 h 1839213"/>
              <a:gd name="connsiteX370" fmla="*/ 7626809 w 12192000"/>
              <a:gd name="connsiteY370" fmla="*/ 1364190 h 1839213"/>
              <a:gd name="connsiteX371" fmla="*/ 7586756 w 12192000"/>
              <a:gd name="connsiteY371" fmla="*/ 1364190 h 1839213"/>
              <a:gd name="connsiteX372" fmla="*/ 7586756 w 12192000"/>
              <a:gd name="connsiteY372" fmla="*/ 1374604 h 1839213"/>
              <a:gd name="connsiteX373" fmla="*/ 7564327 w 12192000"/>
              <a:gd name="connsiteY373" fmla="*/ 1374604 h 1839213"/>
              <a:gd name="connsiteX374" fmla="*/ 7564327 w 12192000"/>
              <a:gd name="connsiteY374" fmla="*/ 1031754 h 1839213"/>
              <a:gd name="connsiteX375" fmla="*/ 7555516 w 12192000"/>
              <a:gd name="connsiteY375" fmla="*/ 1031754 h 1839213"/>
              <a:gd name="connsiteX376" fmla="*/ 7555516 w 12192000"/>
              <a:gd name="connsiteY376" fmla="*/ 867539 h 1839213"/>
              <a:gd name="connsiteX377" fmla="*/ 7502646 w 12192000"/>
              <a:gd name="connsiteY377" fmla="*/ 867539 h 1839213"/>
              <a:gd name="connsiteX378" fmla="*/ 7502646 w 12192000"/>
              <a:gd name="connsiteY378" fmla="*/ 809863 h 1839213"/>
              <a:gd name="connsiteX379" fmla="*/ 7481819 w 12192000"/>
              <a:gd name="connsiteY379" fmla="*/ 809863 h 1839213"/>
              <a:gd name="connsiteX380" fmla="*/ 7481819 w 12192000"/>
              <a:gd name="connsiteY380" fmla="*/ 821078 h 1839213"/>
              <a:gd name="connsiteX381" fmla="*/ 7435358 w 12192000"/>
              <a:gd name="connsiteY381" fmla="*/ 821078 h 1839213"/>
              <a:gd name="connsiteX382" fmla="*/ 7435358 w 12192000"/>
              <a:gd name="connsiteY382" fmla="*/ 809062 h 1839213"/>
              <a:gd name="connsiteX383" fmla="*/ 7381688 w 12192000"/>
              <a:gd name="connsiteY383" fmla="*/ 809062 h 1839213"/>
              <a:gd name="connsiteX384" fmla="*/ 7381688 w 12192000"/>
              <a:gd name="connsiteY384" fmla="*/ 820277 h 1839213"/>
              <a:gd name="connsiteX385" fmla="*/ 7356855 w 12192000"/>
              <a:gd name="connsiteY385" fmla="*/ 820277 h 1839213"/>
              <a:gd name="connsiteX386" fmla="*/ 7356855 w 12192000"/>
              <a:gd name="connsiteY386" fmla="*/ 935628 h 1839213"/>
              <a:gd name="connsiteX387" fmla="*/ 7297577 w 12192000"/>
              <a:gd name="connsiteY387" fmla="*/ 935628 h 1839213"/>
              <a:gd name="connsiteX388" fmla="*/ 7297577 w 12192000"/>
              <a:gd name="connsiteY388" fmla="*/ 1091833 h 1839213"/>
              <a:gd name="connsiteX389" fmla="*/ 7282357 w 12192000"/>
              <a:gd name="connsiteY389" fmla="*/ 1091833 h 1839213"/>
              <a:gd name="connsiteX390" fmla="*/ 7273546 w 12192000"/>
              <a:gd name="connsiteY390" fmla="*/ 1101446 h 1839213"/>
              <a:gd name="connsiteX391" fmla="*/ 7273546 w 12192000"/>
              <a:gd name="connsiteY391" fmla="*/ 1331347 h 1839213"/>
              <a:gd name="connsiteX392" fmla="*/ 7254320 w 12192000"/>
              <a:gd name="connsiteY392" fmla="*/ 1331347 h 1839213"/>
              <a:gd name="connsiteX393" fmla="*/ 7254320 w 12192000"/>
              <a:gd name="connsiteY393" fmla="*/ 1422667 h 1839213"/>
              <a:gd name="connsiteX394" fmla="*/ 7187032 w 12192000"/>
              <a:gd name="connsiteY394" fmla="*/ 1422667 h 1839213"/>
              <a:gd name="connsiteX395" fmla="*/ 7062869 w 12192000"/>
              <a:gd name="connsiteY395" fmla="*/ 416547 h 1839213"/>
              <a:gd name="connsiteX396" fmla="*/ 6476500 w 12192000"/>
              <a:gd name="connsiteY396" fmla="*/ 525490 h 1839213"/>
              <a:gd name="connsiteX397" fmla="*/ 6337918 w 12192000"/>
              <a:gd name="connsiteY397" fmla="*/ 631228 h 1839213"/>
              <a:gd name="connsiteX398" fmla="*/ 6250603 w 12192000"/>
              <a:gd name="connsiteY398" fmla="*/ 1228012 h 1839213"/>
              <a:gd name="connsiteX399" fmla="*/ 6224168 w 12192000"/>
              <a:gd name="connsiteY399" fmla="*/ 1228012 h 1839213"/>
              <a:gd name="connsiteX400" fmla="*/ 6224168 w 12192000"/>
              <a:gd name="connsiteY400" fmla="*/ 1199174 h 1839213"/>
              <a:gd name="connsiteX401" fmla="*/ 6214556 w 12192000"/>
              <a:gd name="connsiteY401" fmla="*/ 1199174 h 1839213"/>
              <a:gd name="connsiteX402" fmla="*/ 6214556 w 12192000"/>
              <a:gd name="connsiteY402" fmla="*/ 1124676 h 1839213"/>
              <a:gd name="connsiteX403" fmla="*/ 6197734 w 12192000"/>
              <a:gd name="connsiteY403" fmla="*/ 1124676 h 1839213"/>
              <a:gd name="connsiteX404" fmla="*/ 6197734 w 12192000"/>
              <a:gd name="connsiteY404" fmla="*/ 1135090 h 1839213"/>
              <a:gd name="connsiteX405" fmla="*/ 6134451 w 12192000"/>
              <a:gd name="connsiteY405" fmla="*/ 1135090 h 1839213"/>
              <a:gd name="connsiteX406" fmla="*/ 6134451 w 12192000"/>
              <a:gd name="connsiteY406" fmla="*/ 1212792 h 1839213"/>
              <a:gd name="connsiteX407" fmla="*/ 6059152 w 12192000"/>
              <a:gd name="connsiteY407" fmla="*/ 1212792 h 1839213"/>
              <a:gd name="connsiteX408" fmla="*/ 6059152 w 12192000"/>
              <a:gd name="connsiteY408" fmla="*/ 1232017 h 1839213"/>
              <a:gd name="connsiteX409" fmla="*/ 6064759 w 12192000"/>
              <a:gd name="connsiteY409" fmla="*/ 1232017 h 1839213"/>
              <a:gd name="connsiteX410" fmla="*/ 6064759 w 12192000"/>
              <a:gd name="connsiteY410" fmla="*/ 1318531 h 1839213"/>
              <a:gd name="connsiteX411" fmla="*/ 6042330 w 12192000"/>
              <a:gd name="connsiteY411" fmla="*/ 1318531 h 1839213"/>
              <a:gd name="connsiteX412" fmla="*/ 6042330 w 12192000"/>
              <a:gd name="connsiteY412" fmla="*/ 1562050 h 1839213"/>
              <a:gd name="connsiteX413" fmla="*/ 6003879 w 12192000"/>
              <a:gd name="connsiteY413" fmla="*/ 1562050 h 1839213"/>
              <a:gd name="connsiteX414" fmla="*/ 6003879 w 12192000"/>
              <a:gd name="connsiteY414" fmla="*/ 1539621 h 1839213"/>
              <a:gd name="connsiteX415" fmla="*/ 5962225 w 12192000"/>
              <a:gd name="connsiteY415" fmla="*/ 1539621 h 1839213"/>
              <a:gd name="connsiteX416" fmla="*/ 5962225 w 12192000"/>
              <a:gd name="connsiteY416" fmla="*/ 1489955 h 1839213"/>
              <a:gd name="connsiteX417" fmla="*/ 5954214 w 12192000"/>
              <a:gd name="connsiteY417" fmla="*/ 1489955 h 1839213"/>
              <a:gd name="connsiteX418" fmla="*/ 5954214 w 12192000"/>
              <a:gd name="connsiteY418" fmla="*/ 1283284 h 1839213"/>
              <a:gd name="connsiteX419" fmla="*/ 5898140 w 12192000"/>
              <a:gd name="connsiteY419" fmla="*/ 1283284 h 1839213"/>
              <a:gd name="connsiteX420" fmla="*/ 5860491 w 12192000"/>
              <a:gd name="connsiteY420" fmla="*/ 620815 h 1839213"/>
              <a:gd name="connsiteX421" fmla="*/ 5818837 w 12192000"/>
              <a:gd name="connsiteY421" fmla="*/ 28838 h 1839213"/>
              <a:gd name="connsiteX422" fmla="*/ 5782789 w 12192000"/>
              <a:gd name="connsiteY422" fmla="*/ 16021 h 1839213"/>
              <a:gd name="connsiteX423" fmla="*/ 5777182 w 12192000"/>
              <a:gd name="connsiteY423" fmla="*/ 16021 h 1839213"/>
              <a:gd name="connsiteX424" fmla="*/ 5777182 w 12192000"/>
              <a:gd name="connsiteY424" fmla="*/ 20026 h 1839213"/>
              <a:gd name="connsiteX425" fmla="*/ 5659427 w 12192000"/>
              <a:gd name="connsiteY425" fmla="*/ 20026 h 1839213"/>
              <a:gd name="connsiteX426" fmla="*/ 5659427 w 12192000"/>
              <a:gd name="connsiteY426" fmla="*/ 0 h 1839213"/>
              <a:gd name="connsiteX427" fmla="*/ 5647412 w 12192000"/>
              <a:gd name="connsiteY427" fmla="*/ 0 h 1839213"/>
              <a:gd name="connsiteX428" fmla="*/ 5647412 w 12192000"/>
              <a:gd name="connsiteY428" fmla="*/ 16021 h 1839213"/>
              <a:gd name="connsiteX429" fmla="*/ 5598548 w 12192000"/>
              <a:gd name="connsiteY429" fmla="*/ 16021 h 1839213"/>
              <a:gd name="connsiteX430" fmla="*/ 5580123 w 12192000"/>
              <a:gd name="connsiteY430" fmla="*/ 686501 h 1839213"/>
              <a:gd name="connsiteX431" fmla="*/ 5580123 w 12192000"/>
              <a:gd name="connsiteY431" fmla="*/ 1188760 h 1839213"/>
              <a:gd name="connsiteX432" fmla="*/ 5557694 w 12192000"/>
              <a:gd name="connsiteY432" fmla="*/ 1188760 h 1839213"/>
              <a:gd name="connsiteX433" fmla="*/ 5557694 w 12192000"/>
              <a:gd name="connsiteY433" fmla="*/ 1272871 h 1839213"/>
              <a:gd name="connsiteX434" fmla="*/ 5543275 w 12192000"/>
              <a:gd name="connsiteY434" fmla="*/ 1272871 h 1839213"/>
              <a:gd name="connsiteX435" fmla="*/ 5543275 w 12192000"/>
              <a:gd name="connsiteY435" fmla="*/ 1292897 h 1839213"/>
              <a:gd name="connsiteX436" fmla="*/ 5496814 w 12192000"/>
              <a:gd name="connsiteY436" fmla="*/ 1292897 h 1839213"/>
              <a:gd name="connsiteX437" fmla="*/ 5496814 w 12192000"/>
              <a:gd name="connsiteY437" fmla="*/ 1256850 h 1839213"/>
              <a:gd name="connsiteX438" fmla="*/ 5475186 w 12192000"/>
              <a:gd name="connsiteY438" fmla="*/ 1256850 h 1839213"/>
              <a:gd name="connsiteX439" fmla="*/ 5475186 w 12192000"/>
              <a:gd name="connsiteY439" fmla="*/ 1273672 h 1839213"/>
              <a:gd name="connsiteX440" fmla="*/ 5368646 w 12192000"/>
              <a:gd name="connsiteY440" fmla="*/ 1273672 h 1839213"/>
              <a:gd name="connsiteX441" fmla="*/ 5368646 w 12192000"/>
              <a:gd name="connsiteY441" fmla="*/ 948445 h 1839213"/>
              <a:gd name="connsiteX442" fmla="*/ 5282132 w 12192000"/>
              <a:gd name="connsiteY442" fmla="*/ 948445 h 1839213"/>
              <a:gd name="connsiteX443" fmla="*/ 5282132 w 12192000"/>
              <a:gd name="connsiteY443" fmla="*/ 930021 h 1839213"/>
              <a:gd name="connsiteX444" fmla="*/ 5246085 w 12192000"/>
              <a:gd name="connsiteY444" fmla="*/ 930021 h 1839213"/>
              <a:gd name="connsiteX445" fmla="*/ 5242080 w 12192000"/>
              <a:gd name="connsiteY445" fmla="*/ 938832 h 1839213"/>
              <a:gd name="connsiteX446" fmla="*/ 5143550 w 12192000"/>
              <a:gd name="connsiteY446" fmla="*/ 938832 h 1839213"/>
              <a:gd name="connsiteX447" fmla="*/ 5143550 w 12192000"/>
              <a:gd name="connsiteY447" fmla="*/ 961262 h 1839213"/>
              <a:gd name="connsiteX448" fmla="*/ 5109105 w 12192000"/>
              <a:gd name="connsiteY448" fmla="*/ 961262 h 1839213"/>
              <a:gd name="connsiteX449" fmla="*/ 5109105 w 12192000"/>
              <a:gd name="connsiteY449" fmla="*/ 1134289 h 1839213"/>
              <a:gd name="connsiteX450" fmla="*/ 5089079 w 12192000"/>
              <a:gd name="connsiteY450" fmla="*/ 1153514 h 1839213"/>
              <a:gd name="connsiteX451" fmla="*/ 5089079 w 12192000"/>
              <a:gd name="connsiteY451" fmla="*/ 1202378 h 1839213"/>
              <a:gd name="connsiteX452" fmla="*/ 5076262 w 12192000"/>
              <a:gd name="connsiteY452" fmla="*/ 1202378 h 1839213"/>
              <a:gd name="connsiteX453" fmla="*/ 5076262 w 12192000"/>
              <a:gd name="connsiteY453" fmla="*/ 1262457 h 1839213"/>
              <a:gd name="connsiteX454" fmla="*/ 4999361 w 12192000"/>
              <a:gd name="connsiteY454" fmla="*/ 1262457 h 1839213"/>
              <a:gd name="connsiteX455" fmla="*/ 4999361 w 12192000"/>
              <a:gd name="connsiteY455" fmla="*/ 1314525 h 1839213"/>
              <a:gd name="connsiteX456" fmla="*/ 4974529 w 12192000"/>
              <a:gd name="connsiteY456" fmla="*/ 1314525 h 1839213"/>
              <a:gd name="connsiteX457" fmla="*/ 4974529 w 12192000"/>
              <a:gd name="connsiteY457" fmla="*/ 1568459 h 1839213"/>
              <a:gd name="connsiteX458" fmla="*/ 4953701 w 12192000"/>
              <a:gd name="connsiteY458" fmla="*/ 1568459 h 1839213"/>
              <a:gd name="connsiteX459" fmla="*/ 4953701 w 12192000"/>
              <a:gd name="connsiteY459" fmla="*/ 904387 h 1839213"/>
              <a:gd name="connsiteX460" fmla="*/ 4898429 w 12192000"/>
              <a:gd name="connsiteY460" fmla="*/ 904387 h 1839213"/>
              <a:gd name="connsiteX461" fmla="*/ 4898429 w 12192000"/>
              <a:gd name="connsiteY461" fmla="*/ 890769 h 1839213"/>
              <a:gd name="connsiteX462" fmla="*/ 4743024 w 12192000"/>
              <a:gd name="connsiteY462" fmla="*/ 890769 h 1839213"/>
              <a:gd name="connsiteX463" fmla="*/ 4743024 w 12192000"/>
              <a:gd name="connsiteY463" fmla="*/ 901984 h 1839213"/>
              <a:gd name="connsiteX464" fmla="*/ 4705375 w 12192000"/>
              <a:gd name="connsiteY464" fmla="*/ 901984 h 1839213"/>
              <a:gd name="connsiteX465" fmla="*/ 4705375 w 12192000"/>
              <a:gd name="connsiteY465" fmla="*/ 1249640 h 1839213"/>
              <a:gd name="connsiteX466" fmla="*/ 4694161 w 12192000"/>
              <a:gd name="connsiteY466" fmla="*/ 1249640 h 1839213"/>
              <a:gd name="connsiteX467" fmla="*/ 4694161 w 12192000"/>
              <a:gd name="connsiteY467" fmla="*/ 1229614 h 1839213"/>
              <a:gd name="connsiteX468" fmla="*/ 4678140 w 12192000"/>
              <a:gd name="connsiteY468" fmla="*/ 1229614 h 1839213"/>
              <a:gd name="connsiteX469" fmla="*/ 4678140 w 12192000"/>
              <a:gd name="connsiteY469" fmla="*/ 1207184 h 1839213"/>
              <a:gd name="connsiteX470" fmla="*/ 4578809 w 12192000"/>
              <a:gd name="connsiteY470" fmla="*/ 1207184 h 1839213"/>
              <a:gd name="connsiteX471" fmla="*/ 4578809 w 12192000"/>
              <a:gd name="connsiteY471" fmla="*/ 1147106 h 1839213"/>
              <a:gd name="connsiteX472" fmla="*/ 4571600 w 12192000"/>
              <a:gd name="connsiteY472" fmla="*/ 1147106 h 1839213"/>
              <a:gd name="connsiteX473" fmla="*/ 4571600 w 12192000"/>
              <a:gd name="connsiteY473" fmla="*/ 1259253 h 1839213"/>
              <a:gd name="connsiteX474" fmla="*/ 4537155 w 12192000"/>
              <a:gd name="connsiteY474" fmla="*/ 1256850 h 1839213"/>
              <a:gd name="connsiteX475" fmla="*/ 4537155 w 12192000"/>
              <a:gd name="connsiteY475" fmla="*/ 986895 h 1839213"/>
              <a:gd name="connsiteX476" fmla="*/ 4532348 w 12192000"/>
              <a:gd name="connsiteY476" fmla="*/ 979686 h 1839213"/>
              <a:gd name="connsiteX477" fmla="*/ 4516327 w 12192000"/>
              <a:gd name="connsiteY477" fmla="*/ 979686 h 1839213"/>
              <a:gd name="connsiteX478" fmla="*/ 4516327 w 12192000"/>
              <a:gd name="connsiteY478" fmla="*/ 967670 h 1839213"/>
              <a:gd name="connsiteX479" fmla="*/ 4470667 w 12192000"/>
              <a:gd name="connsiteY479" fmla="*/ 967670 h 1839213"/>
              <a:gd name="connsiteX480" fmla="*/ 4470667 w 12192000"/>
              <a:gd name="connsiteY480" fmla="*/ 950047 h 1839213"/>
              <a:gd name="connsiteX481" fmla="*/ 4367332 w 12192000"/>
              <a:gd name="connsiteY481" fmla="*/ 950047 h 1839213"/>
              <a:gd name="connsiteX482" fmla="*/ 4367332 w 12192000"/>
              <a:gd name="connsiteY482" fmla="*/ 954052 h 1839213"/>
              <a:gd name="connsiteX483" fmla="*/ 4361724 w 12192000"/>
              <a:gd name="connsiteY483" fmla="*/ 954052 h 1839213"/>
              <a:gd name="connsiteX484" fmla="*/ 4361724 w 12192000"/>
              <a:gd name="connsiteY484" fmla="*/ 942837 h 1839213"/>
              <a:gd name="connsiteX485" fmla="*/ 4346504 w 12192000"/>
              <a:gd name="connsiteY485" fmla="*/ 942837 h 1839213"/>
              <a:gd name="connsiteX486" fmla="*/ 4346504 w 12192000"/>
              <a:gd name="connsiteY486" fmla="*/ 971675 h 1839213"/>
              <a:gd name="connsiteX487" fmla="*/ 4296038 w 12192000"/>
              <a:gd name="connsiteY487" fmla="*/ 971675 h 1839213"/>
              <a:gd name="connsiteX488" fmla="*/ 4296038 w 12192000"/>
              <a:gd name="connsiteY488" fmla="*/ 983691 h 1839213"/>
              <a:gd name="connsiteX489" fmla="*/ 4158257 w 12192000"/>
              <a:gd name="connsiteY489" fmla="*/ 983691 h 1839213"/>
              <a:gd name="connsiteX490" fmla="*/ 4158257 w 12192000"/>
              <a:gd name="connsiteY490" fmla="*/ 997309 h 1839213"/>
              <a:gd name="connsiteX491" fmla="*/ 4098979 w 12192000"/>
              <a:gd name="connsiteY491" fmla="*/ 997309 h 1839213"/>
              <a:gd name="connsiteX492" fmla="*/ 4098979 w 12192000"/>
              <a:gd name="connsiteY492" fmla="*/ 1199174 h 1839213"/>
              <a:gd name="connsiteX493" fmla="*/ 4050115 w 12192000"/>
              <a:gd name="connsiteY493" fmla="*/ 1199174 h 1839213"/>
              <a:gd name="connsiteX494" fmla="*/ 4050115 w 12192000"/>
              <a:gd name="connsiteY494" fmla="*/ 1181551 h 1839213"/>
              <a:gd name="connsiteX495" fmla="*/ 3981225 w 12192000"/>
              <a:gd name="connsiteY495" fmla="*/ 1181551 h 1839213"/>
              <a:gd name="connsiteX496" fmla="*/ 3981225 w 12192000"/>
              <a:gd name="connsiteY496" fmla="*/ 1189561 h 1839213"/>
              <a:gd name="connsiteX497" fmla="*/ 3965204 w 12192000"/>
              <a:gd name="connsiteY497" fmla="*/ 1189561 h 1839213"/>
              <a:gd name="connsiteX498" fmla="*/ 3965204 w 12192000"/>
              <a:gd name="connsiteY498" fmla="*/ 1173540 h 1839213"/>
              <a:gd name="connsiteX499" fmla="*/ 3933162 w 12192000"/>
              <a:gd name="connsiteY499" fmla="*/ 1173540 h 1839213"/>
              <a:gd name="connsiteX500" fmla="*/ 3933162 w 12192000"/>
              <a:gd name="connsiteY500" fmla="*/ 1191964 h 1839213"/>
              <a:gd name="connsiteX501" fmla="*/ 3903523 w 12192000"/>
              <a:gd name="connsiteY501" fmla="*/ 1191964 h 1839213"/>
              <a:gd name="connsiteX502" fmla="*/ 3903523 w 12192000"/>
              <a:gd name="connsiteY502" fmla="*/ 1058189 h 1839213"/>
              <a:gd name="connsiteX503" fmla="*/ 3896313 w 12192000"/>
              <a:gd name="connsiteY503" fmla="*/ 1058189 h 1839213"/>
              <a:gd name="connsiteX504" fmla="*/ 3896313 w 12192000"/>
              <a:gd name="connsiteY504" fmla="*/ 1067801 h 1839213"/>
              <a:gd name="connsiteX505" fmla="*/ 3873884 w 12192000"/>
              <a:gd name="connsiteY505" fmla="*/ 1067801 h 1839213"/>
              <a:gd name="connsiteX506" fmla="*/ 3873884 w 12192000"/>
              <a:gd name="connsiteY506" fmla="*/ 945241 h 1839213"/>
              <a:gd name="connsiteX507" fmla="*/ 3856261 w 12192000"/>
              <a:gd name="connsiteY507" fmla="*/ 945241 h 1839213"/>
              <a:gd name="connsiteX508" fmla="*/ 3856261 w 12192000"/>
              <a:gd name="connsiteY508" fmla="*/ 953251 h 1839213"/>
              <a:gd name="connsiteX509" fmla="*/ 3839439 w 12192000"/>
              <a:gd name="connsiteY509" fmla="*/ 953251 h 1839213"/>
              <a:gd name="connsiteX510" fmla="*/ 3839439 w 12192000"/>
              <a:gd name="connsiteY510" fmla="*/ 949246 h 1839213"/>
              <a:gd name="connsiteX511" fmla="*/ 3821816 w 12192000"/>
              <a:gd name="connsiteY511" fmla="*/ 949246 h 1839213"/>
              <a:gd name="connsiteX512" fmla="*/ 3821816 w 12192000"/>
              <a:gd name="connsiteY512" fmla="*/ 952450 h 1839213"/>
              <a:gd name="connsiteX513" fmla="*/ 3771349 w 12192000"/>
              <a:gd name="connsiteY513" fmla="*/ 952450 h 1839213"/>
              <a:gd name="connsiteX514" fmla="*/ 3771349 w 12192000"/>
              <a:gd name="connsiteY514" fmla="*/ 966068 h 1839213"/>
              <a:gd name="connsiteX515" fmla="*/ 3717679 w 12192000"/>
              <a:gd name="connsiteY515" fmla="*/ 966068 h 1839213"/>
              <a:gd name="connsiteX516" fmla="*/ 3717679 w 12192000"/>
              <a:gd name="connsiteY516" fmla="*/ 913199 h 1839213"/>
              <a:gd name="connsiteX517" fmla="*/ 3714475 w 12192000"/>
              <a:gd name="connsiteY517" fmla="*/ 913199 h 1839213"/>
              <a:gd name="connsiteX518" fmla="*/ 3714475 w 12192000"/>
              <a:gd name="connsiteY518" fmla="*/ 966869 h 1839213"/>
              <a:gd name="connsiteX519" fmla="*/ 3687239 w 12192000"/>
              <a:gd name="connsiteY519" fmla="*/ 966869 h 1839213"/>
              <a:gd name="connsiteX520" fmla="*/ 3687239 w 12192000"/>
              <a:gd name="connsiteY520" fmla="*/ 986895 h 1839213"/>
              <a:gd name="connsiteX521" fmla="*/ 3657600 w 12192000"/>
              <a:gd name="connsiteY521" fmla="*/ 986895 h 1839213"/>
              <a:gd name="connsiteX522" fmla="*/ 3602328 w 12192000"/>
              <a:gd name="connsiteY522" fmla="*/ 1003717 h 1839213"/>
              <a:gd name="connsiteX523" fmla="*/ 3602328 w 12192000"/>
              <a:gd name="connsiteY523" fmla="*/ 1022141 h 1839213"/>
              <a:gd name="connsiteX524" fmla="*/ 3594317 w 12192000"/>
              <a:gd name="connsiteY524" fmla="*/ 1022141 h 1839213"/>
              <a:gd name="connsiteX525" fmla="*/ 3594317 w 12192000"/>
              <a:gd name="connsiteY525" fmla="*/ 1012529 h 1839213"/>
              <a:gd name="connsiteX526" fmla="*/ 3545453 w 12192000"/>
              <a:gd name="connsiteY526" fmla="*/ 1012529 h 1839213"/>
              <a:gd name="connsiteX527" fmla="*/ 3545453 w 12192000"/>
              <a:gd name="connsiteY527" fmla="*/ 461406 h 1839213"/>
              <a:gd name="connsiteX528" fmla="*/ 3402866 w 12192000"/>
              <a:gd name="connsiteY528" fmla="*/ 461406 h 1839213"/>
              <a:gd name="connsiteX529" fmla="*/ 3402866 w 12192000"/>
              <a:gd name="connsiteY529" fmla="*/ 437374 h 1839213"/>
              <a:gd name="connsiteX530" fmla="*/ 3394855 w 12192000"/>
              <a:gd name="connsiteY530" fmla="*/ 437374 h 1839213"/>
              <a:gd name="connsiteX531" fmla="*/ 3394855 w 12192000"/>
              <a:gd name="connsiteY531" fmla="*/ 449390 h 1839213"/>
              <a:gd name="connsiteX532" fmla="*/ 3281106 w 12192000"/>
              <a:gd name="connsiteY532" fmla="*/ 449390 h 1839213"/>
              <a:gd name="connsiteX533" fmla="*/ 3281106 w 12192000"/>
              <a:gd name="connsiteY533" fmla="*/ 781826 h 1839213"/>
              <a:gd name="connsiteX534" fmla="*/ 3208210 w 12192000"/>
              <a:gd name="connsiteY534" fmla="*/ 781826 h 1839213"/>
              <a:gd name="connsiteX535" fmla="*/ 3208210 w 12192000"/>
              <a:gd name="connsiteY535" fmla="*/ 1120671 h 1839213"/>
              <a:gd name="connsiteX536" fmla="*/ 3172163 w 12192000"/>
              <a:gd name="connsiteY536" fmla="*/ 1120671 h 1839213"/>
              <a:gd name="connsiteX537" fmla="*/ 3172163 w 12192000"/>
              <a:gd name="connsiteY537" fmla="*/ 759397 h 1839213"/>
              <a:gd name="connsiteX538" fmla="*/ 2893397 w 12192000"/>
              <a:gd name="connsiteY538" fmla="*/ 759397 h 1839213"/>
              <a:gd name="connsiteX539" fmla="*/ 2893397 w 12192000"/>
              <a:gd name="connsiteY539" fmla="*/ 1132687 h 1839213"/>
              <a:gd name="connsiteX540" fmla="*/ 2881382 w 12192000"/>
              <a:gd name="connsiteY540" fmla="*/ 1132687 h 1839213"/>
              <a:gd name="connsiteX541" fmla="*/ 2881382 w 12192000"/>
              <a:gd name="connsiteY541" fmla="*/ 1173540 h 1839213"/>
              <a:gd name="connsiteX542" fmla="*/ 2840528 w 12192000"/>
              <a:gd name="connsiteY542" fmla="*/ 1173540 h 1839213"/>
              <a:gd name="connsiteX543" fmla="*/ 2840528 w 12192000"/>
              <a:gd name="connsiteY543" fmla="*/ 1115063 h 1839213"/>
              <a:gd name="connsiteX544" fmla="*/ 2830915 w 12192000"/>
              <a:gd name="connsiteY544" fmla="*/ 1115063 h 1839213"/>
              <a:gd name="connsiteX545" fmla="*/ 2830915 w 12192000"/>
              <a:gd name="connsiteY545" fmla="*/ 1275274 h 1839213"/>
              <a:gd name="connsiteX546" fmla="*/ 2806083 w 12192000"/>
              <a:gd name="connsiteY546" fmla="*/ 1275274 h 1839213"/>
              <a:gd name="connsiteX547" fmla="*/ 2806083 w 12192000"/>
              <a:gd name="connsiteY547" fmla="*/ 1452306 h 1839213"/>
              <a:gd name="connsiteX548" fmla="*/ 2783653 w 12192000"/>
              <a:gd name="connsiteY548" fmla="*/ 1452306 h 1839213"/>
              <a:gd name="connsiteX549" fmla="*/ 2783653 w 12192000"/>
              <a:gd name="connsiteY549" fmla="*/ 1422667 h 1839213"/>
              <a:gd name="connsiteX550" fmla="*/ 2754014 w 12192000"/>
              <a:gd name="connsiteY550" fmla="*/ 1422667 h 1839213"/>
              <a:gd name="connsiteX551" fmla="*/ 2754014 w 12192000"/>
              <a:gd name="connsiteY551" fmla="*/ 1161524 h 1839213"/>
              <a:gd name="connsiteX552" fmla="*/ 2726779 w 12192000"/>
              <a:gd name="connsiteY552" fmla="*/ 1161524 h 1839213"/>
              <a:gd name="connsiteX553" fmla="*/ 2726779 w 12192000"/>
              <a:gd name="connsiteY553" fmla="*/ 990099 h 1839213"/>
              <a:gd name="connsiteX554" fmla="*/ 2701946 w 12192000"/>
              <a:gd name="connsiteY554" fmla="*/ 990099 h 1839213"/>
              <a:gd name="connsiteX555" fmla="*/ 2701946 w 12192000"/>
              <a:gd name="connsiteY555" fmla="*/ 903586 h 1839213"/>
              <a:gd name="connsiteX556" fmla="*/ 2698742 w 12192000"/>
              <a:gd name="connsiteY556" fmla="*/ 903586 h 1839213"/>
              <a:gd name="connsiteX557" fmla="*/ 2698742 w 12192000"/>
              <a:gd name="connsiteY557" fmla="*/ 955654 h 1839213"/>
              <a:gd name="connsiteX558" fmla="*/ 2673108 w 12192000"/>
              <a:gd name="connsiteY558" fmla="*/ 938832 h 1839213"/>
              <a:gd name="connsiteX559" fmla="*/ 2673108 w 12192000"/>
              <a:gd name="connsiteY559" fmla="*/ 909193 h 1839213"/>
              <a:gd name="connsiteX560" fmla="*/ 2659490 w 12192000"/>
              <a:gd name="connsiteY560" fmla="*/ 893172 h 1839213"/>
              <a:gd name="connsiteX561" fmla="*/ 2659490 w 12192000"/>
              <a:gd name="connsiteY561" fmla="*/ 873146 h 1839213"/>
              <a:gd name="connsiteX562" fmla="*/ 2651480 w 12192000"/>
              <a:gd name="connsiteY562" fmla="*/ 873146 h 1839213"/>
              <a:gd name="connsiteX563" fmla="*/ 2557757 w 12192000"/>
              <a:gd name="connsiteY563" fmla="*/ 961262 h 1839213"/>
              <a:gd name="connsiteX564" fmla="*/ 2557757 w 12192000"/>
              <a:gd name="connsiteY564" fmla="*/ 968471 h 1839213"/>
              <a:gd name="connsiteX565" fmla="*/ 2545741 w 12192000"/>
              <a:gd name="connsiteY565" fmla="*/ 978885 h 1839213"/>
              <a:gd name="connsiteX566" fmla="*/ 2545741 w 12192000"/>
              <a:gd name="connsiteY566" fmla="*/ 991702 h 1839213"/>
              <a:gd name="connsiteX567" fmla="*/ 2515301 w 12192000"/>
              <a:gd name="connsiteY567" fmla="*/ 991702 h 1839213"/>
              <a:gd name="connsiteX568" fmla="*/ 2515301 w 12192000"/>
              <a:gd name="connsiteY568" fmla="*/ 1124676 h 1839213"/>
              <a:gd name="connsiteX569" fmla="*/ 2503285 w 12192000"/>
              <a:gd name="connsiteY569" fmla="*/ 1124676 h 1839213"/>
              <a:gd name="connsiteX570" fmla="*/ 2503285 w 12192000"/>
              <a:gd name="connsiteY570" fmla="*/ 1271268 h 1839213"/>
              <a:gd name="connsiteX571" fmla="*/ 2496076 w 12192000"/>
              <a:gd name="connsiteY571" fmla="*/ 1271268 h 1839213"/>
              <a:gd name="connsiteX572" fmla="*/ 2496076 w 12192000"/>
              <a:gd name="connsiteY572" fmla="*/ 1284085 h 1839213"/>
              <a:gd name="connsiteX573" fmla="*/ 2475248 w 12192000"/>
              <a:gd name="connsiteY573" fmla="*/ 1306515 h 1839213"/>
              <a:gd name="connsiteX574" fmla="*/ 2475248 w 12192000"/>
              <a:gd name="connsiteY574" fmla="*/ 1322536 h 1839213"/>
              <a:gd name="connsiteX575" fmla="*/ 2448013 w 12192000"/>
              <a:gd name="connsiteY575" fmla="*/ 1322536 h 1839213"/>
              <a:gd name="connsiteX576" fmla="*/ 2448013 w 12192000"/>
              <a:gd name="connsiteY576" fmla="*/ 1340159 h 1839213"/>
              <a:gd name="connsiteX577" fmla="*/ 2453620 w 12192000"/>
              <a:gd name="connsiteY577" fmla="*/ 1340159 h 1839213"/>
              <a:gd name="connsiteX578" fmla="*/ 2453620 w 12192000"/>
              <a:gd name="connsiteY578" fmla="*/ 1390625 h 1839213"/>
              <a:gd name="connsiteX579" fmla="*/ 2413567 w 12192000"/>
              <a:gd name="connsiteY579" fmla="*/ 1390625 h 1839213"/>
              <a:gd name="connsiteX580" fmla="*/ 2413567 w 12192000"/>
              <a:gd name="connsiteY580" fmla="*/ 1419463 h 1839213"/>
              <a:gd name="connsiteX581" fmla="*/ 2410363 w 12192000"/>
              <a:gd name="connsiteY581" fmla="*/ 1416259 h 1839213"/>
              <a:gd name="connsiteX582" fmla="*/ 2403955 w 12192000"/>
              <a:gd name="connsiteY582" fmla="*/ 1407447 h 1839213"/>
              <a:gd name="connsiteX583" fmla="*/ 2382326 w 12192000"/>
              <a:gd name="connsiteY583" fmla="*/ 1407447 h 1839213"/>
              <a:gd name="connsiteX584" fmla="*/ 2382326 w 12192000"/>
              <a:gd name="connsiteY584" fmla="*/ 1398636 h 1839213"/>
              <a:gd name="connsiteX585" fmla="*/ 2363902 w 12192000"/>
              <a:gd name="connsiteY585" fmla="*/ 1398636 h 1839213"/>
              <a:gd name="connsiteX586" fmla="*/ 2363902 w 12192000"/>
              <a:gd name="connsiteY586" fmla="*/ 1391426 h 1839213"/>
              <a:gd name="connsiteX587" fmla="*/ 2348682 w 12192000"/>
              <a:gd name="connsiteY587" fmla="*/ 1391426 h 1839213"/>
              <a:gd name="connsiteX588" fmla="*/ 2340672 w 12192000"/>
              <a:gd name="connsiteY588" fmla="*/ 1384217 h 1839213"/>
              <a:gd name="connsiteX589" fmla="*/ 2340672 w 12192000"/>
              <a:gd name="connsiteY589" fmla="*/ 1374604 h 1839213"/>
              <a:gd name="connsiteX590" fmla="*/ 2312635 w 12192000"/>
              <a:gd name="connsiteY590" fmla="*/ 1374604 h 1839213"/>
              <a:gd name="connsiteX591" fmla="*/ 2312635 w 12192000"/>
              <a:gd name="connsiteY591" fmla="*/ 1368997 h 1839213"/>
              <a:gd name="connsiteX592" fmla="*/ 2303824 w 12192000"/>
              <a:gd name="connsiteY592" fmla="*/ 1368997 h 1839213"/>
              <a:gd name="connsiteX593" fmla="*/ 2303824 w 12192000"/>
              <a:gd name="connsiteY593" fmla="*/ 1374604 h 1839213"/>
              <a:gd name="connsiteX594" fmla="*/ 2265373 w 12192000"/>
              <a:gd name="connsiteY594" fmla="*/ 1374604 h 1839213"/>
              <a:gd name="connsiteX595" fmla="*/ 2265373 w 12192000"/>
              <a:gd name="connsiteY595" fmla="*/ 1408248 h 1839213"/>
              <a:gd name="connsiteX596" fmla="*/ 2238137 w 12192000"/>
              <a:gd name="connsiteY596" fmla="*/ 1408248 h 1839213"/>
              <a:gd name="connsiteX597" fmla="*/ 2238137 w 12192000"/>
              <a:gd name="connsiteY597" fmla="*/ 1429076 h 1839213"/>
              <a:gd name="connsiteX598" fmla="*/ 2227724 w 12192000"/>
              <a:gd name="connsiteY598" fmla="*/ 1429076 h 1839213"/>
              <a:gd name="connsiteX599" fmla="*/ 2227724 w 12192000"/>
              <a:gd name="connsiteY599" fmla="*/ 1437887 h 1839213"/>
              <a:gd name="connsiteX600" fmla="*/ 2181263 w 12192000"/>
              <a:gd name="connsiteY600" fmla="*/ 1437887 h 1839213"/>
              <a:gd name="connsiteX601" fmla="*/ 2181263 w 12192000"/>
              <a:gd name="connsiteY601" fmla="*/ 1335353 h 1839213"/>
              <a:gd name="connsiteX602" fmla="*/ 2178860 w 12192000"/>
              <a:gd name="connsiteY602" fmla="*/ 1335353 h 1839213"/>
              <a:gd name="connsiteX603" fmla="*/ 2178860 w 12192000"/>
              <a:gd name="connsiteY603" fmla="*/ 1254446 h 1839213"/>
              <a:gd name="connsiteX604" fmla="*/ 2182865 w 12192000"/>
              <a:gd name="connsiteY604" fmla="*/ 1254446 h 1839213"/>
              <a:gd name="connsiteX605" fmla="*/ 2182865 w 12192000"/>
              <a:gd name="connsiteY605" fmla="*/ 1236022 h 1839213"/>
              <a:gd name="connsiteX606" fmla="*/ 2174854 w 12192000"/>
              <a:gd name="connsiteY606" fmla="*/ 1210389 h 1839213"/>
              <a:gd name="connsiteX607" fmla="*/ 2162838 w 12192000"/>
              <a:gd name="connsiteY607" fmla="*/ 1210389 h 1839213"/>
              <a:gd name="connsiteX608" fmla="*/ 2162838 w 12192000"/>
              <a:gd name="connsiteY608" fmla="*/ 1195169 h 1839213"/>
              <a:gd name="connsiteX609" fmla="*/ 2084336 w 12192000"/>
              <a:gd name="connsiteY609" fmla="*/ 1159922 h 1839213"/>
              <a:gd name="connsiteX610" fmla="*/ 2008236 w 12192000"/>
              <a:gd name="connsiteY610" fmla="*/ 1151111 h 1839213"/>
              <a:gd name="connsiteX611" fmla="*/ 2004230 w 12192000"/>
              <a:gd name="connsiteY611" fmla="*/ 1157519 h 1839213"/>
              <a:gd name="connsiteX612" fmla="*/ 1994618 w 12192000"/>
              <a:gd name="connsiteY612" fmla="*/ 1157519 h 1839213"/>
              <a:gd name="connsiteX613" fmla="*/ 1994618 w 12192000"/>
              <a:gd name="connsiteY613" fmla="*/ 1114262 h 1839213"/>
              <a:gd name="connsiteX614" fmla="*/ 1990612 w 12192000"/>
              <a:gd name="connsiteY614" fmla="*/ 1114262 h 1839213"/>
              <a:gd name="connsiteX615" fmla="*/ 1990612 w 12192000"/>
              <a:gd name="connsiteY615" fmla="*/ 1157519 h 1839213"/>
              <a:gd name="connsiteX616" fmla="*/ 1973790 w 12192000"/>
              <a:gd name="connsiteY616" fmla="*/ 1157519 h 1839213"/>
              <a:gd name="connsiteX617" fmla="*/ 1973790 w 12192000"/>
              <a:gd name="connsiteY617" fmla="*/ 1121472 h 1839213"/>
              <a:gd name="connsiteX618" fmla="*/ 1968183 w 12192000"/>
              <a:gd name="connsiteY618" fmla="*/ 1121472 h 1839213"/>
              <a:gd name="connsiteX619" fmla="*/ 1956167 w 12192000"/>
              <a:gd name="connsiteY619" fmla="*/ 1109456 h 1839213"/>
              <a:gd name="connsiteX620" fmla="*/ 1952963 w 12192000"/>
              <a:gd name="connsiteY620" fmla="*/ 1109456 h 1839213"/>
              <a:gd name="connsiteX621" fmla="*/ 1952963 w 12192000"/>
              <a:gd name="connsiteY621" fmla="*/ 1134289 h 1839213"/>
              <a:gd name="connsiteX622" fmla="*/ 1933738 w 12192000"/>
              <a:gd name="connsiteY622" fmla="*/ 1134289 h 1839213"/>
              <a:gd name="connsiteX623" fmla="*/ 1933738 w 12192000"/>
              <a:gd name="connsiteY623" fmla="*/ 1142299 h 1839213"/>
              <a:gd name="connsiteX624" fmla="*/ 1938544 w 12192000"/>
              <a:gd name="connsiteY624" fmla="*/ 1145503 h 1839213"/>
              <a:gd name="connsiteX625" fmla="*/ 1938544 w 12192000"/>
              <a:gd name="connsiteY625" fmla="*/ 1150310 h 1839213"/>
              <a:gd name="connsiteX626" fmla="*/ 1866449 w 12192000"/>
              <a:gd name="connsiteY626" fmla="*/ 1150310 h 1839213"/>
              <a:gd name="connsiteX627" fmla="*/ 1866449 w 12192000"/>
              <a:gd name="connsiteY627" fmla="*/ 1157519 h 1839213"/>
              <a:gd name="connsiteX628" fmla="*/ 1794355 w 12192000"/>
              <a:gd name="connsiteY628" fmla="*/ 1171137 h 1839213"/>
              <a:gd name="connsiteX629" fmla="*/ 1736679 w 12192000"/>
              <a:gd name="connsiteY629" fmla="*/ 1192765 h 1839213"/>
              <a:gd name="connsiteX630" fmla="*/ 1729470 w 12192000"/>
              <a:gd name="connsiteY630" fmla="*/ 1192765 h 1839213"/>
              <a:gd name="connsiteX631" fmla="*/ 1729470 w 12192000"/>
              <a:gd name="connsiteY631" fmla="*/ 1207184 h 1839213"/>
              <a:gd name="connsiteX632" fmla="*/ 1721459 w 12192000"/>
              <a:gd name="connsiteY632" fmla="*/ 1207184 h 1839213"/>
              <a:gd name="connsiteX633" fmla="*/ 1721459 w 12192000"/>
              <a:gd name="connsiteY633" fmla="*/ 1203179 h 1839213"/>
              <a:gd name="connsiteX634" fmla="*/ 1703836 w 12192000"/>
              <a:gd name="connsiteY634" fmla="*/ 1203179 h 1839213"/>
              <a:gd name="connsiteX635" fmla="*/ 1703836 w 12192000"/>
              <a:gd name="connsiteY635" fmla="*/ 1207184 h 1839213"/>
              <a:gd name="connsiteX636" fmla="*/ 1698229 w 12192000"/>
              <a:gd name="connsiteY636" fmla="*/ 1207184 h 1839213"/>
              <a:gd name="connsiteX637" fmla="*/ 1668590 w 12192000"/>
              <a:gd name="connsiteY637" fmla="*/ 1227211 h 1839213"/>
              <a:gd name="connsiteX638" fmla="*/ 1647762 w 12192000"/>
              <a:gd name="connsiteY638" fmla="*/ 1246436 h 1839213"/>
              <a:gd name="connsiteX639" fmla="*/ 1647762 w 12192000"/>
              <a:gd name="connsiteY639" fmla="*/ 1331347 h 1839213"/>
              <a:gd name="connsiteX640" fmla="*/ 1642956 w 12192000"/>
              <a:gd name="connsiteY640" fmla="*/ 1331347 h 1839213"/>
              <a:gd name="connsiteX641" fmla="*/ 1642956 w 12192000"/>
              <a:gd name="connsiteY641" fmla="*/ 1406646 h 1839213"/>
              <a:gd name="connsiteX642" fmla="*/ 1590087 w 12192000"/>
              <a:gd name="connsiteY642" fmla="*/ 1406646 h 1839213"/>
              <a:gd name="connsiteX643" fmla="*/ 1590087 w 12192000"/>
              <a:gd name="connsiteY643" fmla="*/ 1416259 h 1839213"/>
              <a:gd name="connsiteX644" fmla="*/ 1582877 w 12192000"/>
              <a:gd name="connsiteY644" fmla="*/ 1416259 h 1839213"/>
              <a:gd name="connsiteX645" fmla="*/ 1582877 w 12192000"/>
              <a:gd name="connsiteY645" fmla="*/ 1421065 h 1839213"/>
              <a:gd name="connsiteX646" fmla="*/ 1556443 w 12192000"/>
              <a:gd name="connsiteY646" fmla="*/ 1421065 h 1839213"/>
              <a:gd name="connsiteX647" fmla="*/ 1556443 w 12192000"/>
              <a:gd name="connsiteY647" fmla="*/ 1426672 h 1839213"/>
              <a:gd name="connsiteX648" fmla="*/ 1546830 w 12192000"/>
              <a:gd name="connsiteY648" fmla="*/ 1426672 h 1839213"/>
              <a:gd name="connsiteX649" fmla="*/ 1546830 w 12192000"/>
              <a:gd name="connsiteY649" fmla="*/ 1429877 h 1839213"/>
              <a:gd name="connsiteX650" fmla="*/ 1543626 w 12192000"/>
              <a:gd name="connsiteY650" fmla="*/ 1429877 h 1839213"/>
              <a:gd name="connsiteX651" fmla="*/ 1543626 w 12192000"/>
              <a:gd name="connsiteY651" fmla="*/ 1420264 h 1839213"/>
              <a:gd name="connsiteX652" fmla="*/ 1517992 w 12192000"/>
              <a:gd name="connsiteY652" fmla="*/ 1420264 h 1839213"/>
              <a:gd name="connsiteX653" fmla="*/ 1517992 w 12192000"/>
              <a:gd name="connsiteY653" fmla="*/ 1441091 h 1839213"/>
              <a:gd name="connsiteX654" fmla="*/ 1522799 w 12192000"/>
              <a:gd name="connsiteY654" fmla="*/ 1441091 h 1839213"/>
              <a:gd name="connsiteX655" fmla="*/ 1522799 w 12192000"/>
              <a:gd name="connsiteY655" fmla="*/ 1457913 h 1839213"/>
              <a:gd name="connsiteX656" fmla="*/ 1493160 w 12192000"/>
              <a:gd name="connsiteY656" fmla="*/ 1457913 h 1839213"/>
              <a:gd name="connsiteX657" fmla="*/ 1493160 w 12192000"/>
              <a:gd name="connsiteY657" fmla="*/ 1527605 h 1839213"/>
              <a:gd name="connsiteX658" fmla="*/ 1458714 w 12192000"/>
              <a:gd name="connsiteY658" fmla="*/ 1527605 h 1839213"/>
              <a:gd name="connsiteX659" fmla="*/ 1435484 w 12192000"/>
              <a:gd name="connsiteY659" fmla="*/ 1010927 h 1839213"/>
              <a:gd name="connsiteX660" fmla="*/ 1449903 w 12192000"/>
              <a:gd name="connsiteY660" fmla="*/ 1006120 h 1839213"/>
              <a:gd name="connsiteX661" fmla="*/ 1449903 w 12192000"/>
              <a:gd name="connsiteY661" fmla="*/ 962864 h 1839213"/>
              <a:gd name="connsiteX662" fmla="*/ 1455510 w 12192000"/>
              <a:gd name="connsiteY662" fmla="*/ 955654 h 1839213"/>
              <a:gd name="connsiteX663" fmla="*/ 1455510 w 12192000"/>
              <a:gd name="connsiteY663" fmla="*/ 929220 h 1839213"/>
              <a:gd name="connsiteX664" fmla="*/ 1470730 w 12192000"/>
              <a:gd name="connsiteY664" fmla="*/ 920408 h 1839213"/>
              <a:gd name="connsiteX665" fmla="*/ 1478741 w 12192000"/>
              <a:gd name="connsiteY665" fmla="*/ 914000 h 1839213"/>
              <a:gd name="connsiteX666" fmla="*/ 1492359 w 12192000"/>
              <a:gd name="connsiteY666" fmla="*/ 883560 h 1839213"/>
              <a:gd name="connsiteX667" fmla="*/ 1492359 w 12192000"/>
              <a:gd name="connsiteY667" fmla="*/ 858727 h 1839213"/>
              <a:gd name="connsiteX668" fmla="*/ 1488353 w 12192000"/>
              <a:gd name="connsiteY668" fmla="*/ 857125 h 1839213"/>
              <a:gd name="connsiteX669" fmla="*/ 1488353 w 12192000"/>
              <a:gd name="connsiteY669" fmla="*/ 850716 h 1839213"/>
              <a:gd name="connsiteX670" fmla="*/ 1485950 w 12192000"/>
              <a:gd name="connsiteY670" fmla="*/ 849114 h 1839213"/>
              <a:gd name="connsiteX671" fmla="*/ 1485950 w 12192000"/>
              <a:gd name="connsiteY671" fmla="*/ 846711 h 1839213"/>
              <a:gd name="connsiteX672" fmla="*/ 1483547 w 12192000"/>
              <a:gd name="connsiteY672" fmla="*/ 845109 h 1839213"/>
              <a:gd name="connsiteX673" fmla="*/ 1483547 w 12192000"/>
              <a:gd name="connsiteY673" fmla="*/ 841104 h 1839213"/>
              <a:gd name="connsiteX674" fmla="*/ 1454709 w 12192000"/>
              <a:gd name="connsiteY674" fmla="*/ 834695 h 1839213"/>
              <a:gd name="connsiteX675" fmla="*/ 1457112 w 12192000"/>
              <a:gd name="connsiteY675" fmla="*/ 831491 h 1839213"/>
              <a:gd name="connsiteX676" fmla="*/ 1463521 w 12192000"/>
              <a:gd name="connsiteY676" fmla="*/ 806659 h 1839213"/>
              <a:gd name="connsiteX677" fmla="*/ 1463521 w 12192000"/>
              <a:gd name="connsiteY677" fmla="*/ 802653 h 1839213"/>
              <a:gd name="connsiteX678" fmla="*/ 1461117 w 12192000"/>
              <a:gd name="connsiteY678" fmla="*/ 802653 h 1839213"/>
              <a:gd name="connsiteX679" fmla="*/ 1461117 w 12192000"/>
              <a:gd name="connsiteY679" fmla="*/ 805057 h 1839213"/>
              <a:gd name="connsiteX680" fmla="*/ 1438688 w 12192000"/>
              <a:gd name="connsiteY680" fmla="*/ 791439 h 1839213"/>
              <a:gd name="connsiteX681" fmla="*/ 1438688 w 12192000"/>
              <a:gd name="connsiteY681" fmla="*/ 771412 h 1839213"/>
              <a:gd name="connsiteX682" fmla="*/ 1433882 w 12192000"/>
              <a:gd name="connsiteY682" fmla="*/ 771412 h 1839213"/>
              <a:gd name="connsiteX683" fmla="*/ 1433882 w 12192000"/>
              <a:gd name="connsiteY683" fmla="*/ 765805 h 1839213"/>
              <a:gd name="connsiteX684" fmla="*/ 1425070 w 12192000"/>
              <a:gd name="connsiteY684" fmla="*/ 764203 h 1839213"/>
              <a:gd name="connsiteX685" fmla="*/ 1423468 w 12192000"/>
              <a:gd name="connsiteY685" fmla="*/ 641642 h 1839213"/>
              <a:gd name="connsiteX686" fmla="*/ 1425070 w 12192000"/>
              <a:gd name="connsiteY686" fmla="*/ 639239 h 1839213"/>
              <a:gd name="connsiteX687" fmla="*/ 1425070 w 12192000"/>
              <a:gd name="connsiteY687" fmla="*/ 635234 h 1839213"/>
              <a:gd name="connsiteX688" fmla="*/ 1421065 w 12192000"/>
              <a:gd name="connsiteY688" fmla="*/ 633632 h 1839213"/>
              <a:gd name="connsiteX689" fmla="*/ 1423468 w 12192000"/>
              <a:gd name="connsiteY689" fmla="*/ 535102 h 1839213"/>
              <a:gd name="connsiteX690" fmla="*/ 1425871 w 12192000"/>
              <a:gd name="connsiteY690" fmla="*/ 528694 h 1839213"/>
              <a:gd name="connsiteX691" fmla="*/ 1421866 w 12192000"/>
              <a:gd name="connsiteY691" fmla="*/ 526291 h 1839213"/>
              <a:gd name="connsiteX692" fmla="*/ 1421866 w 12192000"/>
              <a:gd name="connsiteY692" fmla="*/ 521484 h 1839213"/>
              <a:gd name="connsiteX693" fmla="*/ 1418662 w 12192000"/>
              <a:gd name="connsiteY693" fmla="*/ 519081 h 1839213"/>
              <a:gd name="connsiteX694" fmla="*/ 1417861 w 12192000"/>
              <a:gd name="connsiteY694" fmla="*/ 417348 h 1839213"/>
              <a:gd name="connsiteX695" fmla="*/ 1423468 w 12192000"/>
              <a:gd name="connsiteY695" fmla="*/ 417348 h 1839213"/>
              <a:gd name="connsiteX696" fmla="*/ 1423468 w 12192000"/>
              <a:gd name="connsiteY696" fmla="*/ 412541 h 1839213"/>
              <a:gd name="connsiteX697" fmla="*/ 1417060 w 12192000"/>
              <a:gd name="connsiteY697" fmla="*/ 412541 h 1839213"/>
              <a:gd name="connsiteX698" fmla="*/ 1417060 w 12192000"/>
              <a:gd name="connsiteY698" fmla="*/ 410138 h 1839213"/>
              <a:gd name="connsiteX699" fmla="*/ 1420264 w 12192000"/>
              <a:gd name="connsiteY699" fmla="*/ 408536 h 1839213"/>
              <a:gd name="connsiteX700" fmla="*/ 1420264 w 12192000"/>
              <a:gd name="connsiteY700" fmla="*/ 406133 h 1839213"/>
              <a:gd name="connsiteX701" fmla="*/ 1421065 w 12192000"/>
              <a:gd name="connsiteY701" fmla="*/ 404531 h 1839213"/>
              <a:gd name="connsiteX702" fmla="*/ 1421065 w 12192000"/>
              <a:gd name="connsiteY702" fmla="*/ 401327 h 1839213"/>
              <a:gd name="connsiteX703" fmla="*/ 1416259 w 12192000"/>
              <a:gd name="connsiteY703" fmla="*/ 400526 h 1839213"/>
              <a:gd name="connsiteX704" fmla="*/ 1416259 w 12192000"/>
              <a:gd name="connsiteY704" fmla="*/ 286776 h 1839213"/>
              <a:gd name="connsiteX705" fmla="*/ 1417060 w 12192000"/>
              <a:gd name="connsiteY705" fmla="*/ 286776 h 1839213"/>
              <a:gd name="connsiteX706" fmla="*/ 1417060 w 12192000"/>
              <a:gd name="connsiteY706" fmla="*/ 284373 h 1839213"/>
              <a:gd name="connsiteX707" fmla="*/ 1414657 w 12192000"/>
              <a:gd name="connsiteY707" fmla="*/ 284373 h 1839213"/>
              <a:gd name="connsiteX708" fmla="*/ 1414657 w 12192000"/>
              <a:gd name="connsiteY708" fmla="*/ 266750 h 1839213"/>
              <a:gd name="connsiteX709" fmla="*/ 1412253 w 12192000"/>
              <a:gd name="connsiteY709" fmla="*/ 265148 h 1839213"/>
              <a:gd name="connsiteX710" fmla="*/ 1409850 w 12192000"/>
              <a:gd name="connsiteY710" fmla="*/ 266750 h 1839213"/>
              <a:gd name="connsiteX711" fmla="*/ 1409850 w 12192000"/>
              <a:gd name="connsiteY711" fmla="*/ 284373 h 1839213"/>
              <a:gd name="connsiteX712" fmla="*/ 1407447 w 12192000"/>
              <a:gd name="connsiteY712" fmla="*/ 284373 h 1839213"/>
              <a:gd name="connsiteX713" fmla="*/ 1407447 w 12192000"/>
              <a:gd name="connsiteY713" fmla="*/ 286776 h 1839213"/>
              <a:gd name="connsiteX714" fmla="*/ 1408248 w 12192000"/>
              <a:gd name="connsiteY714" fmla="*/ 286776 h 1839213"/>
              <a:gd name="connsiteX715" fmla="*/ 1408248 w 12192000"/>
              <a:gd name="connsiteY715" fmla="*/ 401327 h 1839213"/>
              <a:gd name="connsiteX716" fmla="*/ 1402641 w 12192000"/>
              <a:gd name="connsiteY716" fmla="*/ 402128 h 1839213"/>
              <a:gd name="connsiteX717" fmla="*/ 1402641 w 12192000"/>
              <a:gd name="connsiteY717" fmla="*/ 405332 h 1839213"/>
              <a:gd name="connsiteX718" fmla="*/ 1403442 w 12192000"/>
              <a:gd name="connsiteY718" fmla="*/ 406934 h 1839213"/>
              <a:gd name="connsiteX719" fmla="*/ 1403442 w 12192000"/>
              <a:gd name="connsiteY719" fmla="*/ 408536 h 1839213"/>
              <a:gd name="connsiteX720" fmla="*/ 1406646 w 12192000"/>
              <a:gd name="connsiteY720" fmla="*/ 410138 h 1839213"/>
              <a:gd name="connsiteX721" fmla="*/ 1406646 w 12192000"/>
              <a:gd name="connsiteY721" fmla="*/ 412541 h 1839213"/>
              <a:gd name="connsiteX722" fmla="*/ 1401840 w 12192000"/>
              <a:gd name="connsiteY722" fmla="*/ 412541 h 1839213"/>
              <a:gd name="connsiteX723" fmla="*/ 1401840 w 12192000"/>
              <a:gd name="connsiteY723" fmla="*/ 417348 h 1839213"/>
              <a:gd name="connsiteX724" fmla="*/ 1407447 w 12192000"/>
              <a:gd name="connsiteY724" fmla="*/ 417348 h 1839213"/>
              <a:gd name="connsiteX725" fmla="*/ 1406646 w 12192000"/>
              <a:gd name="connsiteY725" fmla="*/ 519882 h 1839213"/>
              <a:gd name="connsiteX726" fmla="*/ 1403442 w 12192000"/>
              <a:gd name="connsiteY726" fmla="*/ 522285 h 1839213"/>
              <a:gd name="connsiteX727" fmla="*/ 1403442 w 12192000"/>
              <a:gd name="connsiteY727" fmla="*/ 527092 h 1839213"/>
              <a:gd name="connsiteX728" fmla="*/ 1399437 w 12192000"/>
              <a:gd name="connsiteY728" fmla="*/ 529495 h 1839213"/>
              <a:gd name="connsiteX729" fmla="*/ 1401840 w 12192000"/>
              <a:gd name="connsiteY729" fmla="*/ 535903 h 1839213"/>
              <a:gd name="connsiteX730" fmla="*/ 1404243 w 12192000"/>
              <a:gd name="connsiteY730" fmla="*/ 634433 h 1839213"/>
              <a:gd name="connsiteX731" fmla="*/ 1400238 w 12192000"/>
              <a:gd name="connsiteY731" fmla="*/ 636035 h 1839213"/>
              <a:gd name="connsiteX732" fmla="*/ 1400238 w 12192000"/>
              <a:gd name="connsiteY732" fmla="*/ 640040 h 1839213"/>
              <a:gd name="connsiteX733" fmla="*/ 1401840 w 12192000"/>
              <a:gd name="connsiteY733" fmla="*/ 642443 h 1839213"/>
              <a:gd name="connsiteX734" fmla="*/ 1400238 w 12192000"/>
              <a:gd name="connsiteY734" fmla="*/ 765004 h 1839213"/>
              <a:gd name="connsiteX735" fmla="*/ 1391426 w 12192000"/>
              <a:gd name="connsiteY735" fmla="*/ 766606 h 1839213"/>
              <a:gd name="connsiteX736" fmla="*/ 1391426 w 12192000"/>
              <a:gd name="connsiteY736" fmla="*/ 772214 h 1839213"/>
              <a:gd name="connsiteX737" fmla="*/ 1387421 w 12192000"/>
              <a:gd name="connsiteY737" fmla="*/ 772214 h 1839213"/>
              <a:gd name="connsiteX738" fmla="*/ 1387421 w 12192000"/>
              <a:gd name="connsiteY738" fmla="*/ 793041 h 1839213"/>
              <a:gd name="connsiteX739" fmla="*/ 1364991 w 12192000"/>
              <a:gd name="connsiteY739" fmla="*/ 806659 h 1839213"/>
              <a:gd name="connsiteX740" fmla="*/ 1364991 w 12192000"/>
              <a:gd name="connsiteY740" fmla="*/ 804256 h 1839213"/>
              <a:gd name="connsiteX741" fmla="*/ 1362588 w 12192000"/>
              <a:gd name="connsiteY741" fmla="*/ 804256 h 1839213"/>
              <a:gd name="connsiteX742" fmla="*/ 1362588 w 12192000"/>
              <a:gd name="connsiteY742" fmla="*/ 808261 h 1839213"/>
              <a:gd name="connsiteX743" fmla="*/ 1368997 w 12192000"/>
              <a:gd name="connsiteY743" fmla="*/ 833093 h 1839213"/>
              <a:gd name="connsiteX744" fmla="*/ 1370599 w 12192000"/>
              <a:gd name="connsiteY744" fmla="*/ 836298 h 1839213"/>
              <a:gd name="connsiteX745" fmla="*/ 1341761 w 12192000"/>
              <a:gd name="connsiteY745" fmla="*/ 842706 h 1839213"/>
              <a:gd name="connsiteX746" fmla="*/ 1341761 w 12192000"/>
              <a:gd name="connsiteY746" fmla="*/ 846711 h 1839213"/>
              <a:gd name="connsiteX747" fmla="*/ 1339358 w 12192000"/>
              <a:gd name="connsiteY747" fmla="*/ 848313 h 1839213"/>
              <a:gd name="connsiteX748" fmla="*/ 1339358 w 12192000"/>
              <a:gd name="connsiteY748" fmla="*/ 850716 h 1839213"/>
              <a:gd name="connsiteX749" fmla="*/ 1336955 w 12192000"/>
              <a:gd name="connsiteY749" fmla="*/ 852319 h 1839213"/>
              <a:gd name="connsiteX750" fmla="*/ 1336955 w 12192000"/>
              <a:gd name="connsiteY750" fmla="*/ 858727 h 1839213"/>
              <a:gd name="connsiteX751" fmla="*/ 1332949 w 12192000"/>
              <a:gd name="connsiteY751" fmla="*/ 860329 h 1839213"/>
              <a:gd name="connsiteX752" fmla="*/ 1332949 w 12192000"/>
              <a:gd name="connsiteY752" fmla="*/ 885162 h 1839213"/>
              <a:gd name="connsiteX753" fmla="*/ 1346567 w 12192000"/>
              <a:gd name="connsiteY753" fmla="*/ 915602 h 1839213"/>
              <a:gd name="connsiteX754" fmla="*/ 1354578 w 12192000"/>
              <a:gd name="connsiteY754" fmla="*/ 922010 h 1839213"/>
              <a:gd name="connsiteX755" fmla="*/ 1369798 w 12192000"/>
              <a:gd name="connsiteY755" fmla="*/ 930822 h 1839213"/>
              <a:gd name="connsiteX756" fmla="*/ 1369798 w 12192000"/>
              <a:gd name="connsiteY756" fmla="*/ 958858 h 1839213"/>
              <a:gd name="connsiteX757" fmla="*/ 1375405 w 12192000"/>
              <a:gd name="connsiteY757" fmla="*/ 966068 h 1839213"/>
              <a:gd name="connsiteX758" fmla="*/ 1375405 w 12192000"/>
              <a:gd name="connsiteY758" fmla="*/ 1009325 h 1839213"/>
              <a:gd name="connsiteX759" fmla="*/ 1389824 w 12192000"/>
              <a:gd name="connsiteY759" fmla="*/ 1014131 h 1839213"/>
              <a:gd name="connsiteX760" fmla="*/ 1363389 w 12192000"/>
              <a:gd name="connsiteY760" fmla="*/ 1604506 h 1839213"/>
              <a:gd name="connsiteX761" fmla="*/ 1350573 w 12192000"/>
              <a:gd name="connsiteY761" fmla="*/ 1604506 h 1839213"/>
              <a:gd name="connsiteX762" fmla="*/ 1350573 w 12192000"/>
              <a:gd name="connsiteY762" fmla="*/ 1650967 h 1839213"/>
              <a:gd name="connsiteX763" fmla="*/ 1332949 w 12192000"/>
              <a:gd name="connsiteY763" fmla="*/ 1650967 h 1839213"/>
              <a:gd name="connsiteX764" fmla="*/ 1332949 w 12192000"/>
              <a:gd name="connsiteY764" fmla="*/ 1659778 h 1839213"/>
              <a:gd name="connsiteX765" fmla="*/ 1280881 w 12192000"/>
              <a:gd name="connsiteY765" fmla="*/ 1659778 h 1839213"/>
              <a:gd name="connsiteX766" fmla="*/ 1276876 w 12192000"/>
              <a:gd name="connsiteY766" fmla="*/ 1655773 h 1839213"/>
              <a:gd name="connsiteX767" fmla="*/ 1276876 w 12192000"/>
              <a:gd name="connsiteY767" fmla="*/ 1642956 h 1839213"/>
              <a:gd name="connsiteX768" fmla="*/ 1272870 w 12192000"/>
              <a:gd name="connsiteY768" fmla="*/ 1642956 h 1839213"/>
              <a:gd name="connsiteX769" fmla="*/ 1272870 w 12192000"/>
              <a:gd name="connsiteY769" fmla="*/ 1630139 h 1839213"/>
              <a:gd name="connsiteX770" fmla="*/ 1319331 w 12192000"/>
              <a:gd name="connsiteY770" fmla="*/ 1620527 h 1839213"/>
              <a:gd name="connsiteX771" fmla="*/ 1319331 w 12192000"/>
              <a:gd name="connsiteY771" fmla="*/ 1602103 h 1839213"/>
              <a:gd name="connsiteX772" fmla="*/ 1236823 w 12192000"/>
              <a:gd name="connsiteY772" fmla="*/ 1580474 h 1839213"/>
              <a:gd name="connsiteX773" fmla="*/ 1236823 w 12192000"/>
              <a:gd name="connsiteY773" fmla="*/ 1575668 h 1839213"/>
              <a:gd name="connsiteX774" fmla="*/ 1229614 w 12192000"/>
              <a:gd name="connsiteY774" fmla="*/ 1575668 h 1839213"/>
              <a:gd name="connsiteX775" fmla="*/ 1229614 w 12192000"/>
              <a:gd name="connsiteY775" fmla="*/ 1555642 h 1839213"/>
              <a:gd name="connsiteX776" fmla="*/ 1256048 w 12192000"/>
              <a:gd name="connsiteY776" fmla="*/ 1555642 h 1839213"/>
              <a:gd name="connsiteX777" fmla="*/ 1260054 w 12192000"/>
              <a:gd name="connsiteY777" fmla="*/ 1548432 h 1839213"/>
              <a:gd name="connsiteX778" fmla="*/ 1272870 w 12192000"/>
              <a:gd name="connsiteY778" fmla="*/ 1548432 h 1839213"/>
              <a:gd name="connsiteX779" fmla="*/ 1272870 w 12192000"/>
              <a:gd name="connsiteY779" fmla="*/ 1544427 h 1839213"/>
              <a:gd name="connsiteX780" fmla="*/ 1270467 w 12192000"/>
              <a:gd name="connsiteY780" fmla="*/ 1544427 h 1839213"/>
              <a:gd name="connsiteX781" fmla="*/ 1270467 w 12192000"/>
              <a:gd name="connsiteY781" fmla="*/ 1530008 h 1839213"/>
              <a:gd name="connsiteX782" fmla="*/ 1234420 w 12192000"/>
              <a:gd name="connsiteY782" fmla="*/ 1530008 h 1839213"/>
              <a:gd name="connsiteX783" fmla="*/ 1234420 w 12192000"/>
              <a:gd name="connsiteY783" fmla="*/ 1521196 h 1839213"/>
              <a:gd name="connsiteX784" fmla="*/ 1231216 w 12192000"/>
              <a:gd name="connsiteY784" fmla="*/ 1516390 h 1839213"/>
              <a:gd name="connsiteX785" fmla="*/ 1220802 w 12192000"/>
              <a:gd name="connsiteY785" fmla="*/ 1516390 h 1839213"/>
              <a:gd name="connsiteX786" fmla="*/ 1220802 w 12192000"/>
              <a:gd name="connsiteY786" fmla="*/ 1523600 h 1839213"/>
              <a:gd name="connsiteX787" fmla="*/ 1146304 w 12192000"/>
              <a:gd name="connsiteY787" fmla="*/ 1496364 h 1839213"/>
              <a:gd name="connsiteX788" fmla="*/ 1084623 w 12192000"/>
              <a:gd name="connsiteY788" fmla="*/ 1440290 h 1839213"/>
              <a:gd name="connsiteX789" fmla="*/ 1084623 w 12192000"/>
              <a:gd name="connsiteY789" fmla="*/ 1431479 h 1839213"/>
              <a:gd name="connsiteX790" fmla="*/ 1089430 w 12192000"/>
              <a:gd name="connsiteY790" fmla="*/ 1431479 h 1839213"/>
              <a:gd name="connsiteX791" fmla="*/ 1089430 w 12192000"/>
              <a:gd name="connsiteY791" fmla="*/ 1426672 h 1839213"/>
              <a:gd name="connsiteX792" fmla="*/ 1084623 w 12192000"/>
              <a:gd name="connsiteY792" fmla="*/ 1426672 h 1839213"/>
              <a:gd name="connsiteX793" fmla="*/ 1084623 w 12192000"/>
              <a:gd name="connsiteY793" fmla="*/ 1419463 h 1839213"/>
              <a:gd name="connsiteX794" fmla="*/ 1082220 w 12192000"/>
              <a:gd name="connsiteY794" fmla="*/ 1417861 h 1839213"/>
              <a:gd name="connsiteX795" fmla="*/ 1076613 w 12192000"/>
              <a:gd name="connsiteY795" fmla="*/ 1417861 h 1839213"/>
              <a:gd name="connsiteX796" fmla="*/ 1076613 w 12192000"/>
              <a:gd name="connsiteY796" fmla="*/ 1405845 h 1839213"/>
              <a:gd name="connsiteX797" fmla="*/ 1071006 w 12192000"/>
              <a:gd name="connsiteY797" fmla="*/ 1405845 h 1839213"/>
              <a:gd name="connsiteX798" fmla="*/ 1071006 w 12192000"/>
              <a:gd name="connsiteY798" fmla="*/ 1417060 h 1839213"/>
              <a:gd name="connsiteX799" fmla="*/ 1063796 w 12192000"/>
              <a:gd name="connsiteY799" fmla="*/ 1417060 h 1839213"/>
              <a:gd name="connsiteX800" fmla="*/ 1063796 w 12192000"/>
              <a:gd name="connsiteY800" fmla="*/ 1405845 h 1839213"/>
              <a:gd name="connsiteX801" fmla="*/ 1058990 w 12192000"/>
              <a:gd name="connsiteY801" fmla="*/ 1405845 h 1839213"/>
              <a:gd name="connsiteX802" fmla="*/ 1058990 w 12192000"/>
              <a:gd name="connsiteY802" fmla="*/ 1428275 h 1839213"/>
              <a:gd name="connsiteX803" fmla="*/ 1053382 w 12192000"/>
              <a:gd name="connsiteY803" fmla="*/ 1428275 h 1839213"/>
              <a:gd name="connsiteX804" fmla="*/ 1053382 w 12192000"/>
              <a:gd name="connsiteY804" fmla="*/ 1433081 h 1839213"/>
              <a:gd name="connsiteX805" fmla="*/ 902785 w 12192000"/>
              <a:gd name="connsiteY805" fmla="*/ 1433081 h 1839213"/>
              <a:gd name="connsiteX806" fmla="*/ 748983 w 12192000"/>
              <a:gd name="connsiteY806" fmla="*/ 1433081 h 1839213"/>
              <a:gd name="connsiteX807" fmla="*/ 748983 w 12192000"/>
              <a:gd name="connsiteY807" fmla="*/ 1428275 h 1839213"/>
              <a:gd name="connsiteX808" fmla="*/ 743376 w 12192000"/>
              <a:gd name="connsiteY808" fmla="*/ 1428275 h 1839213"/>
              <a:gd name="connsiteX809" fmla="*/ 743376 w 12192000"/>
              <a:gd name="connsiteY809" fmla="*/ 1405845 h 1839213"/>
              <a:gd name="connsiteX810" fmla="*/ 738569 w 12192000"/>
              <a:gd name="connsiteY810" fmla="*/ 1405845 h 1839213"/>
              <a:gd name="connsiteX811" fmla="*/ 738569 w 12192000"/>
              <a:gd name="connsiteY811" fmla="*/ 1417060 h 1839213"/>
              <a:gd name="connsiteX812" fmla="*/ 731360 w 12192000"/>
              <a:gd name="connsiteY812" fmla="*/ 1417060 h 1839213"/>
              <a:gd name="connsiteX813" fmla="*/ 731360 w 12192000"/>
              <a:gd name="connsiteY813" fmla="*/ 1405845 h 1839213"/>
              <a:gd name="connsiteX814" fmla="*/ 725752 w 12192000"/>
              <a:gd name="connsiteY814" fmla="*/ 1405845 h 1839213"/>
              <a:gd name="connsiteX815" fmla="*/ 725752 w 12192000"/>
              <a:gd name="connsiteY815" fmla="*/ 1417861 h 1839213"/>
              <a:gd name="connsiteX816" fmla="*/ 720145 w 12192000"/>
              <a:gd name="connsiteY816" fmla="*/ 1417861 h 1839213"/>
              <a:gd name="connsiteX817" fmla="*/ 717742 w 12192000"/>
              <a:gd name="connsiteY817" fmla="*/ 1419463 h 1839213"/>
              <a:gd name="connsiteX818" fmla="*/ 717742 w 12192000"/>
              <a:gd name="connsiteY818" fmla="*/ 1426672 h 1839213"/>
              <a:gd name="connsiteX819" fmla="*/ 712936 w 12192000"/>
              <a:gd name="connsiteY819" fmla="*/ 1426672 h 1839213"/>
              <a:gd name="connsiteX820" fmla="*/ 712936 w 12192000"/>
              <a:gd name="connsiteY820" fmla="*/ 1431479 h 1839213"/>
              <a:gd name="connsiteX821" fmla="*/ 717742 w 12192000"/>
              <a:gd name="connsiteY821" fmla="*/ 1431479 h 1839213"/>
              <a:gd name="connsiteX822" fmla="*/ 717742 w 12192000"/>
              <a:gd name="connsiteY822" fmla="*/ 1440290 h 1839213"/>
              <a:gd name="connsiteX823" fmla="*/ 656061 w 12192000"/>
              <a:gd name="connsiteY823" fmla="*/ 1496364 h 1839213"/>
              <a:gd name="connsiteX824" fmla="*/ 581563 w 12192000"/>
              <a:gd name="connsiteY824" fmla="*/ 1523600 h 1839213"/>
              <a:gd name="connsiteX825" fmla="*/ 581563 w 12192000"/>
              <a:gd name="connsiteY825" fmla="*/ 1516390 h 1839213"/>
              <a:gd name="connsiteX826" fmla="*/ 571150 w 12192000"/>
              <a:gd name="connsiteY826" fmla="*/ 1516390 h 1839213"/>
              <a:gd name="connsiteX827" fmla="*/ 567945 w 12192000"/>
              <a:gd name="connsiteY827" fmla="*/ 1521196 h 1839213"/>
              <a:gd name="connsiteX828" fmla="*/ 567945 w 12192000"/>
              <a:gd name="connsiteY828" fmla="*/ 1530008 h 1839213"/>
              <a:gd name="connsiteX829" fmla="*/ 531898 w 12192000"/>
              <a:gd name="connsiteY829" fmla="*/ 1530008 h 1839213"/>
              <a:gd name="connsiteX830" fmla="*/ 531898 w 12192000"/>
              <a:gd name="connsiteY830" fmla="*/ 1544427 h 1839213"/>
              <a:gd name="connsiteX831" fmla="*/ 528694 w 12192000"/>
              <a:gd name="connsiteY831" fmla="*/ 1544427 h 1839213"/>
              <a:gd name="connsiteX832" fmla="*/ 528694 w 12192000"/>
              <a:gd name="connsiteY832" fmla="*/ 1548432 h 1839213"/>
              <a:gd name="connsiteX833" fmla="*/ 541511 w 12192000"/>
              <a:gd name="connsiteY833" fmla="*/ 1548432 h 1839213"/>
              <a:gd name="connsiteX834" fmla="*/ 545516 w 12192000"/>
              <a:gd name="connsiteY834" fmla="*/ 1555642 h 1839213"/>
              <a:gd name="connsiteX835" fmla="*/ 571951 w 12192000"/>
              <a:gd name="connsiteY835" fmla="*/ 1555642 h 1839213"/>
              <a:gd name="connsiteX836" fmla="*/ 571951 w 12192000"/>
              <a:gd name="connsiteY836" fmla="*/ 1575668 h 1839213"/>
              <a:gd name="connsiteX837" fmla="*/ 564741 w 12192000"/>
              <a:gd name="connsiteY837" fmla="*/ 1575668 h 1839213"/>
              <a:gd name="connsiteX838" fmla="*/ 564741 w 12192000"/>
              <a:gd name="connsiteY838" fmla="*/ 1580474 h 1839213"/>
              <a:gd name="connsiteX839" fmla="*/ 482233 w 12192000"/>
              <a:gd name="connsiteY839" fmla="*/ 1602103 h 1839213"/>
              <a:gd name="connsiteX840" fmla="*/ 482233 w 12192000"/>
              <a:gd name="connsiteY840" fmla="*/ 1619726 h 1839213"/>
              <a:gd name="connsiteX841" fmla="*/ 528694 w 12192000"/>
              <a:gd name="connsiteY841" fmla="*/ 1629338 h 1839213"/>
              <a:gd name="connsiteX842" fmla="*/ 528694 w 12192000"/>
              <a:gd name="connsiteY842" fmla="*/ 1642155 h 1839213"/>
              <a:gd name="connsiteX843" fmla="*/ 524689 w 12192000"/>
              <a:gd name="connsiteY843" fmla="*/ 1642155 h 1839213"/>
              <a:gd name="connsiteX844" fmla="*/ 524689 w 12192000"/>
              <a:gd name="connsiteY844" fmla="*/ 1654972 h 1839213"/>
              <a:gd name="connsiteX845" fmla="*/ 520683 w 12192000"/>
              <a:gd name="connsiteY845" fmla="*/ 1658977 h 1839213"/>
              <a:gd name="connsiteX846" fmla="*/ 266750 w 12192000"/>
              <a:gd name="connsiteY846" fmla="*/ 1658977 h 1839213"/>
              <a:gd name="connsiteX847" fmla="*/ 266750 w 12192000"/>
              <a:gd name="connsiteY847" fmla="*/ 1654972 h 1839213"/>
              <a:gd name="connsiteX848" fmla="*/ 261143 w 12192000"/>
              <a:gd name="connsiteY848" fmla="*/ 1654972 h 1839213"/>
              <a:gd name="connsiteX849" fmla="*/ 261143 w 12192000"/>
              <a:gd name="connsiteY849" fmla="*/ 1662182 h 1839213"/>
              <a:gd name="connsiteX850" fmla="*/ 256336 w 12192000"/>
              <a:gd name="connsiteY850" fmla="*/ 1662182 h 1839213"/>
              <a:gd name="connsiteX851" fmla="*/ 256336 w 12192000"/>
              <a:gd name="connsiteY851" fmla="*/ 1670993 h 1839213"/>
              <a:gd name="connsiteX852" fmla="*/ 260342 w 12192000"/>
              <a:gd name="connsiteY852" fmla="*/ 1670993 h 1839213"/>
              <a:gd name="connsiteX853" fmla="*/ 260342 w 12192000"/>
              <a:gd name="connsiteY853" fmla="*/ 1683810 h 1839213"/>
              <a:gd name="connsiteX854" fmla="*/ 251530 w 12192000"/>
              <a:gd name="connsiteY854" fmla="*/ 1683810 h 1839213"/>
              <a:gd name="connsiteX855" fmla="*/ 251530 w 12192000"/>
              <a:gd name="connsiteY855" fmla="*/ 1689417 h 1839213"/>
              <a:gd name="connsiteX856" fmla="*/ 251530 w 12192000"/>
              <a:gd name="connsiteY856" fmla="*/ 1725465 h 1839213"/>
              <a:gd name="connsiteX857" fmla="*/ 202666 w 12192000"/>
              <a:gd name="connsiteY857" fmla="*/ 1725465 h 1839213"/>
              <a:gd name="connsiteX858" fmla="*/ 202666 w 12192000"/>
              <a:gd name="connsiteY858" fmla="*/ 1747894 h 1839213"/>
              <a:gd name="connsiteX859" fmla="*/ 120158 w 12192000"/>
              <a:gd name="connsiteY859" fmla="*/ 1747894 h 1839213"/>
              <a:gd name="connsiteX860" fmla="*/ 120158 w 12192000"/>
              <a:gd name="connsiteY860" fmla="*/ 1758308 h 1839213"/>
              <a:gd name="connsiteX861" fmla="*/ 106540 w 12192000"/>
              <a:gd name="connsiteY861" fmla="*/ 1758308 h 1839213"/>
              <a:gd name="connsiteX862" fmla="*/ 106540 w 12192000"/>
              <a:gd name="connsiteY862" fmla="*/ 1766318 h 1839213"/>
              <a:gd name="connsiteX863" fmla="*/ 112147 w 12192000"/>
              <a:gd name="connsiteY863" fmla="*/ 1766318 h 1839213"/>
              <a:gd name="connsiteX864" fmla="*/ 112147 w 12192000"/>
              <a:gd name="connsiteY864" fmla="*/ 1777533 h 1839213"/>
              <a:gd name="connsiteX865" fmla="*/ 20827 w 12192000"/>
              <a:gd name="connsiteY865" fmla="*/ 1777533 h 1839213"/>
              <a:gd name="connsiteX866" fmla="*/ 20827 w 12192000"/>
              <a:gd name="connsiteY866" fmla="*/ 1793554 h 1839213"/>
              <a:gd name="connsiteX867" fmla="*/ 12817 w 12192000"/>
              <a:gd name="connsiteY867" fmla="*/ 1793554 h 1839213"/>
              <a:gd name="connsiteX868" fmla="*/ 12817 w 12192000"/>
              <a:gd name="connsiteY868" fmla="*/ 1788748 h 1839213"/>
              <a:gd name="connsiteX869" fmla="*/ 0 w 12192000"/>
              <a:gd name="connsiteY869" fmla="*/ 1788748 h 1839213"/>
              <a:gd name="connsiteX870" fmla="*/ 0 w 12192000"/>
              <a:gd name="connsiteY870" fmla="*/ 1839214 h 1839213"/>
              <a:gd name="connsiteX871" fmla="*/ 12192000 w 12192000"/>
              <a:gd name="connsiteY871" fmla="*/ 1839214 h 1839213"/>
              <a:gd name="connsiteX872" fmla="*/ 12192000 w 12192000"/>
              <a:gd name="connsiteY872" fmla="*/ 1807172 h 1839213"/>
              <a:gd name="connsiteX873" fmla="*/ 12164764 w 12192000"/>
              <a:gd name="connsiteY873" fmla="*/ 1807172 h 1839213"/>
              <a:gd name="connsiteX874" fmla="*/ 2412767 w 12192000"/>
              <a:gd name="connsiteY874" fmla="*/ 1433081 h 1839213"/>
              <a:gd name="connsiteX875" fmla="*/ 2412767 w 12192000"/>
              <a:gd name="connsiteY875" fmla="*/ 1420264 h 1839213"/>
              <a:gd name="connsiteX876" fmla="*/ 2415170 w 12192000"/>
              <a:gd name="connsiteY876" fmla="*/ 1420264 h 1839213"/>
              <a:gd name="connsiteX877" fmla="*/ 2415170 w 12192000"/>
              <a:gd name="connsiteY877" fmla="*/ 1433081 h 1839213"/>
              <a:gd name="connsiteX878" fmla="*/ 2412767 w 12192000"/>
              <a:gd name="connsiteY878" fmla="*/ 1433081 h 1839213"/>
              <a:gd name="connsiteX879" fmla="*/ 6799323 w 12192000"/>
              <a:gd name="connsiteY879" fmla="*/ 1419463 h 1839213"/>
              <a:gd name="connsiteX880" fmla="*/ 6799323 w 12192000"/>
              <a:gd name="connsiteY880" fmla="*/ 1430678 h 1839213"/>
              <a:gd name="connsiteX881" fmla="*/ 6785705 w 12192000"/>
              <a:gd name="connsiteY881" fmla="*/ 1443494 h 1839213"/>
              <a:gd name="connsiteX882" fmla="*/ 6743250 w 12192000"/>
              <a:gd name="connsiteY882" fmla="*/ 1443494 h 1839213"/>
              <a:gd name="connsiteX883" fmla="*/ 6743250 w 12192000"/>
              <a:gd name="connsiteY883" fmla="*/ 1408248 h 1839213"/>
              <a:gd name="connsiteX884" fmla="*/ 6702396 w 12192000"/>
              <a:gd name="connsiteY884" fmla="*/ 1408248 h 1839213"/>
              <a:gd name="connsiteX885" fmla="*/ 6702396 w 12192000"/>
              <a:gd name="connsiteY885" fmla="*/ 1417861 h 1839213"/>
              <a:gd name="connsiteX886" fmla="*/ 6716815 w 12192000"/>
              <a:gd name="connsiteY886" fmla="*/ 1417861 h 1839213"/>
              <a:gd name="connsiteX887" fmla="*/ 6716815 w 12192000"/>
              <a:gd name="connsiteY887" fmla="*/ 1438688 h 1839213"/>
              <a:gd name="connsiteX888" fmla="*/ 6603066 w 12192000"/>
              <a:gd name="connsiteY888" fmla="*/ 1438688 h 1839213"/>
              <a:gd name="connsiteX889" fmla="*/ 6603066 w 12192000"/>
              <a:gd name="connsiteY889" fmla="*/ 1231216 h 1839213"/>
              <a:gd name="connsiteX890" fmla="*/ 6587045 w 12192000"/>
              <a:gd name="connsiteY890" fmla="*/ 1231216 h 1839213"/>
              <a:gd name="connsiteX891" fmla="*/ 6587045 w 12192000"/>
              <a:gd name="connsiteY891" fmla="*/ 1195169 h 1839213"/>
              <a:gd name="connsiteX892" fmla="*/ 6561411 w 12192000"/>
              <a:gd name="connsiteY892" fmla="*/ 1195169 h 1839213"/>
              <a:gd name="connsiteX893" fmla="*/ 6561411 w 12192000"/>
              <a:gd name="connsiteY893" fmla="*/ 1179949 h 1839213"/>
              <a:gd name="connsiteX894" fmla="*/ 6550997 w 12192000"/>
              <a:gd name="connsiteY894" fmla="*/ 1179949 h 1839213"/>
              <a:gd name="connsiteX895" fmla="*/ 6550997 w 12192000"/>
              <a:gd name="connsiteY895" fmla="*/ 1188760 h 1839213"/>
              <a:gd name="connsiteX896" fmla="*/ 6542987 w 12192000"/>
              <a:gd name="connsiteY896" fmla="*/ 1188760 h 1839213"/>
              <a:gd name="connsiteX897" fmla="*/ 6594254 w 12192000"/>
              <a:gd name="connsiteY897" fmla="*/ 808261 h 1839213"/>
              <a:gd name="connsiteX898" fmla="*/ 6771286 w 12192000"/>
              <a:gd name="connsiteY898" fmla="*/ 808261 h 1839213"/>
              <a:gd name="connsiteX899" fmla="*/ 6831365 w 12192000"/>
              <a:gd name="connsiteY899" fmla="*/ 1419463 h 1839213"/>
              <a:gd name="connsiteX900" fmla="*/ 6799323 w 12192000"/>
              <a:gd name="connsiteY900" fmla="*/ 1419463 h 1839213"/>
              <a:gd name="connsiteX901" fmla="*/ 9199273 w 12192000"/>
              <a:gd name="connsiteY901" fmla="*/ 711334 h 1839213"/>
              <a:gd name="connsiteX902" fmla="*/ 9292194 w 12192000"/>
              <a:gd name="connsiteY902" fmla="*/ 535903 h 1839213"/>
              <a:gd name="connsiteX903" fmla="*/ 9365090 w 12192000"/>
              <a:gd name="connsiteY903" fmla="*/ 711334 h 1839213"/>
              <a:gd name="connsiteX904" fmla="*/ 9199273 w 12192000"/>
              <a:gd name="connsiteY904" fmla="*/ 711334 h 1839213"/>
            </a:gdLst>
            <a:ahLst/>
            <a:cxnLst/>
            <a:rect l="l" t="t" r="r" b="b"/>
            <a:pathLst>
              <a:path w="12192000" h="1839213">
                <a:moveTo>
                  <a:pt x="12164764" y="1807973"/>
                </a:moveTo>
                <a:lnTo>
                  <a:pt x="12164764" y="1776732"/>
                </a:lnTo>
                <a:lnTo>
                  <a:pt x="12141533" y="1776732"/>
                </a:lnTo>
                <a:lnTo>
                  <a:pt x="12141533" y="1765517"/>
                </a:lnTo>
                <a:lnTo>
                  <a:pt x="12119105" y="1754302"/>
                </a:lnTo>
                <a:lnTo>
                  <a:pt x="12020575" y="1754302"/>
                </a:lnTo>
                <a:lnTo>
                  <a:pt x="12020575" y="1711847"/>
                </a:lnTo>
                <a:lnTo>
                  <a:pt x="12022178" y="1709443"/>
                </a:lnTo>
                <a:lnTo>
                  <a:pt x="12022178" y="1697428"/>
                </a:lnTo>
                <a:cubicBezTo>
                  <a:pt x="12022178" y="1697428"/>
                  <a:pt x="12044606" y="1695826"/>
                  <a:pt x="12048612" y="1690218"/>
                </a:cubicBezTo>
                <a:cubicBezTo>
                  <a:pt x="12049412" y="1689417"/>
                  <a:pt x="12048612" y="1687014"/>
                  <a:pt x="12048612" y="1685412"/>
                </a:cubicBezTo>
                <a:cubicBezTo>
                  <a:pt x="12048612" y="1683009"/>
                  <a:pt x="12038999" y="1677401"/>
                  <a:pt x="12027784" y="1672595"/>
                </a:cubicBezTo>
                <a:cubicBezTo>
                  <a:pt x="12016570" y="1668590"/>
                  <a:pt x="12001349" y="1661380"/>
                  <a:pt x="12001349" y="1661380"/>
                </a:cubicBezTo>
                <a:lnTo>
                  <a:pt x="12001349" y="1654171"/>
                </a:lnTo>
                <a:lnTo>
                  <a:pt x="11998146" y="1651768"/>
                </a:lnTo>
                <a:lnTo>
                  <a:pt x="11998146" y="1642956"/>
                </a:lnTo>
                <a:cubicBezTo>
                  <a:pt x="11998146" y="1642956"/>
                  <a:pt x="12018172" y="1633344"/>
                  <a:pt x="12022978" y="1629338"/>
                </a:cubicBezTo>
                <a:cubicBezTo>
                  <a:pt x="12028585" y="1625333"/>
                  <a:pt x="12026984" y="1620527"/>
                  <a:pt x="12024580" y="1618124"/>
                </a:cubicBezTo>
                <a:cubicBezTo>
                  <a:pt x="12019774" y="1612516"/>
                  <a:pt x="12013365" y="1610113"/>
                  <a:pt x="11997344" y="1605307"/>
                </a:cubicBezTo>
                <a:cubicBezTo>
                  <a:pt x="11982125" y="1600501"/>
                  <a:pt x="11965302" y="1591689"/>
                  <a:pt x="11965302" y="1591689"/>
                </a:cubicBezTo>
                <a:lnTo>
                  <a:pt x="11965302" y="1584480"/>
                </a:lnTo>
                <a:lnTo>
                  <a:pt x="11963700" y="1581275"/>
                </a:lnTo>
                <a:lnTo>
                  <a:pt x="11963700" y="1561249"/>
                </a:lnTo>
                <a:lnTo>
                  <a:pt x="11990936" y="1554040"/>
                </a:lnTo>
                <a:cubicBezTo>
                  <a:pt x="11990936" y="1554040"/>
                  <a:pt x="11991737" y="1550034"/>
                  <a:pt x="11990936" y="1542024"/>
                </a:cubicBezTo>
                <a:cubicBezTo>
                  <a:pt x="11990135" y="1534013"/>
                  <a:pt x="11957292" y="1521196"/>
                  <a:pt x="11933260" y="1507579"/>
                </a:cubicBezTo>
                <a:cubicBezTo>
                  <a:pt x="11910030" y="1493961"/>
                  <a:pt x="11899616" y="1477139"/>
                  <a:pt x="11899616" y="1477139"/>
                </a:cubicBezTo>
                <a:lnTo>
                  <a:pt x="11899616" y="1474736"/>
                </a:lnTo>
                <a:lnTo>
                  <a:pt x="11901218" y="1474736"/>
                </a:lnTo>
                <a:lnTo>
                  <a:pt x="11901218" y="1464322"/>
                </a:lnTo>
                <a:cubicBezTo>
                  <a:pt x="11894810" y="1459516"/>
                  <a:pt x="11894810" y="1453107"/>
                  <a:pt x="11894810" y="1453107"/>
                </a:cubicBezTo>
                <a:lnTo>
                  <a:pt x="11896412" y="1453107"/>
                </a:lnTo>
                <a:lnTo>
                  <a:pt x="11898015" y="1451505"/>
                </a:lnTo>
                <a:lnTo>
                  <a:pt x="11898015" y="1447500"/>
                </a:lnTo>
                <a:lnTo>
                  <a:pt x="11895611" y="1447500"/>
                </a:lnTo>
                <a:cubicBezTo>
                  <a:pt x="11895611" y="1447500"/>
                  <a:pt x="11898815" y="1444296"/>
                  <a:pt x="11898815" y="1435484"/>
                </a:cubicBezTo>
                <a:cubicBezTo>
                  <a:pt x="11898815" y="1426672"/>
                  <a:pt x="11887601" y="1425871"/>
                  <a:pt x="11887601" y="1425871"/>
                </a:cubicBezTo>
                <a:cubicBezTo>
                  <a:pt x="11887601" y="1425871"/>
                  <a:pt x="11876386" y="1425871"/>
                  <a:pt x="11876386" y="1435484"/>
                </a:cubicBezTo>
                <a:cubicBezTo>
                  <a:pt x="11876386" y="1444296"/>
                  <a:pt x="11879590" y="1447500"/>
                  <a:pt x="11879590" y="1447500"/>
                </a:cubicBezTo>
                <a:lnTo>
                  <a:pt x="11877186" y="1447500"/>
                </a:lnTo>
                <a:lnTo>
                  <a:pt x="11877186" y="1451505"/>
                </a:lnTo>
                <a:lnTo>
                  <a:pt x="11878789" y="1453107"/>
                </a:lnTo>
                <a:lnTo>
                  <a:pt x="11880391" y="1453107"/>
                </a:lnTo>
                <a:cubicBezTo>
                  <a:pt x="11880391" y="1453107"/>
                  <a:pt x="11881192" y="1459516"/>
                  <a:pt x="11873983" y="1464322"/>
                </a:cubicBezTo>
                <a:lnTo>
                  <a:pt x="11873983" y="1474736"/>
                </a:lnTo>
                <a:lnTo>
                  <a:pt x="11875585" y="1474736"/>
                </a:lnTo>
                <a:lnTo>
                  <a:pt x="11875585" y="1477139"/>
                </a:lnTo>
                <a:cubicBezTo>
                  <a:pt x="11875585" y="1477139"/>
                  <a:pt x="11865171" y="1493961"/>
                  <a:pt x="11841941" y="1507579"/>
                </a:cubicBezTo>
                <a:cubicBezTo>
                  <a:pt x="11818710" y="1521196"/>
                  <a:pt x="11785066" y="1534013"/>
                  <a:pt x="11784265" y="1542024"/>
                </a:cubicBezTo>
                <a:cubicBezTo>
                  <a:pt x="11783464" y="1550034"/>
                  <a:pt x="11784265" y="1554040"/>
                  <a:pt x="11784265" y="1554040"/>
                </a:cubicBezTo>
                <a:lnTo>
                  <a:pt x="11811501" y="1561249"/>
                </a:lnTo>
                <a:lnTo>
                  <a:pt x="11811501" y="1581275"/>
                </a:lnTo>
                <a:lnTo>
                  <a:pt x="11809899" y="1584480"/>
                </a:lnTo>
                <a:lnTo>
                  <a:pt x="11809899" y="1591689"/>
                </a:lnTo>
                <a:cubicBezTo>
                  <a:pt x="11809899" y="1591689"/>
                  <a:pt x="11793878" y="1600501"/>
                  <a:pt x="11777857" y="1605307"/>
                </a:cubicBezTo>
                <a:cubicBezTo>
                  <a:pt x="11762637" y="1610113"/>
                  <a:pt x="11756228" y="1612516"/>
                  <a:pt x="11750621" y="1618124"/>
                </a:cubicBezTo>
                <a:cubicBezTo>
                  <a:pt x="11749018" y="1620527"/>
                  <a:pt x="11747417" y="1625333"/>
                  <a:pt x="11752223" y="1629338"/>
                </a:cubicBezTo>
                <a:cubicBezTo>
                  <a:pt x="11757831" y="1633344"/>
                  <a:pt x="11777055" y="1642956"/>
                  <a:pt x="11777055" y="1642956"/>
                </a:cubicBezTo>
                <a:lnTo>
                  <a:pt x="11777055" y="1651768"/>
                </a:lnTo>
                <a:lnTo>
                  <a:pt x="11773852" y="1654171"/>
                </a:lnTo>
                <a:lnTo>
                  <a:pt x="11773852" y="1661380"/>
                </a:lnTo>
                <a:cubicBezTo>
                  <a:pt x="11773852" y="1661380"/>
                  <a:pt x="11758631" y="1668590"/>
                  <a:pt x="11747417" y="1672595"/>
                </a:cubicBezTo>
                <a:cubicBezTo>
                  <a:pt x="11736202" y="1676600"/>
                  <a:pt x="11726589" y="1683009"/>
                  <a:pt x="11726589" y="1685412"/>
                </a:cubicBezTo>
                <a:cubicBezTo>
                  <a:pt x="11726589" y="1687014"/>
                  <a:pt x="11725789" y="1689417"/>
                  <a:pt x="11726589" y="1690218"/>
                </a:cubicBezTo>
                <a:cubicBezTo>
                  <a:pt x="11730595" y="1695826"/>
                  <a:pt x="11753825" y="1697428"/>
                  <a:pt x="11753825" y="1697428"/>
                </a:cubicBezTo>
                <a:lnTo>
                  <a:pt x="11753825" y="1709443"/>
                </a:lnTo>
                <a:lnTo>
                  <a:pt x="11755427" y="1711847"/>
                </a:lnTo>
                <a:lnTo>
                  <a:pt x="11755427" y="1754302"/>
                </a:lnTo>
                <a:lnTo>
                  <a:pt x="11708165" y="1754302"/>
                </a:lnTo>
                <a:lnTo>
                  <a:pt x="11672118" y="1738281"/>
                </a:lnTo>
                <a:lnTo>
                  <a:pt x="11670516" y="1713449"/>
                </a:lnTo>
                <a:lnTo>
                  <a:pt x="11692945" y="1698229"/>
                </a:lnTo>
                <a:lnTo>
                  <a:pt x="11700154" y="1688616"/>
                </a:lnTo>
                <a:lnTo>
                  <a:pt x="11669715" y="1681407"/>
                </a:lnTo>
                <a:lnTo>
                  <a:pt x="11668112" y="1657375"/>
                </a:lnTo>
                <a:lnTo>
                  <a:pt x="11692144" y="1644558"/>
                </a:lnTo>
                <a:lnTo>
                  <a:pt x="11696149" y="1635747"/>
                </a:lnTo>
                <a:lnTo>
                  <a:pt x="11667311" y="1626935"/>
                </a:lnTo>
                <a:lnTo>
                  <a:pt x="11665710" y="1601302"/>
                </a:lnTo>
                <a:lnTo>
                  <a:pt x="11691343" y="1586082"/>
                </a:lnTo>
                <a:lnTo>
                  <a:pt x="11695348" y="1580474"/>
                </a:lnTo>
                <a:lnTo>
                  <a:pt x="11663306" y="1570061"/>
                </a:lnTo>
                <a:lnTo>
                  <a:pt x="11663306" y="1544427"/>
                </a:lnTo>
                <a:lnTo>
                  <a:pt x="11688139" y="1533212"/>
                </a:lnTo>
                <a:lnTo>
                  <a:pt x="11692144" y="1527605"/>
                </a:lnTo>
                <a:lnTo>
                  <a:pt x="11660903" y="1515589"/>
                </a:lnTo>
                <a:lnTo>
                  <a:pt x="11662505" y="1492359"/>
                </a:lnTo>
                <a:lnTo>
                  <a:pt x="11682532" y="1481144"/>
                </a:lnTo>
                <a:lnTo>
                  <a:pt x="11686537" y="1472332"/>
                </a:lnTo>
                <a:lnTo>
                  <a:pt x="11660102" y="1459516"/>
                </a:lnTo>
                <a:lnTo>
                  <a:pt x="11660102" y="1435484"/>
                </a:lnTo>
                <a:lnTo>
                  <a:pt x="11682532" y="1430678"/>
                </a:lnTo>
                <a:lnTo>
                  <a:pt x="11686537" y="1422667"/>
                </a:lnTo>
                <a:lnTo>
                  <a:pt x="11659301" y="1409850"/>
                </a:lnTo>
                <a:lnTo>
                  <a:pt x="11659301" y="1387421"/>
                </a:lnTo>
                <a:lnTo>
                  <a:pt x="11680128" y="1378609"/>
                </a:lnTo>
                <a:lnTo>
                  <a:pt x="11684133" y="1369798"/>
                </a:lnTo>
                <a:lnTo>
                  <a:pt x="11653694" y="1357782"/>
                </a:lnTo>
                <a:lnTo>
                  <a:pt x="11653694" y="1340960"/>
                </a:lnTo>
                <a:lnTo>
                  <a:pt x="11678526" y="1323337"/>
                </a:lnTo>
                <a:lnTo>
                  <a:pt x="11684133" y="1306515"/>
                </a:lnTo>
                <a:lnTo>
                  <a:pt x="11582400" y="1256049"/>
                </a:lnTo>
                <a:lnTo>
                  <a:pt x="11582400" y="1253645"/>
                </a:lnTo>
                <a:lnTo>
                  <a:pt x="11584803" y="1251242"/>
                </a:lnTo>
                <a:lnTo>
                  <a:pt x="11584803" y="1249640"/>
                </a:lnTo>
                <a:lnTo>
                  <a:pt x="11581599" y="1248038"/>
                </a:lnTo>
                <a:lnTo>
                  <a:pt x="11581599" y="1236022"/>
                </a:lnTo>
                <a:lnTo>
                  <a:pt x="11593615" y="1232818"/>
                </a:lnTo>
                <a:lnTo>
                  <a:pt x="11593615" y="1225609"/>
                </a:lnTo>
                <a:lnTo>
                  <a:pt x="11574390" y="1209588"/>
                </a:lnTo>
                <a:lnTo>
                  <a:pt x="11574390" y="1204781"/>
                </a:lnTo>
                <a:lnTo>
                  <a:pt x="11581599" y="1199975"/>
                </a:lnTo>
                <a:lnTo>
                  <a:pt x="11581599" y="1195970"/>
                </a:lnTo>
                <a:lnTo>
                  <a:pt x="11574390" y="1189561"/>
                </a:lnTo>
                <a:lnTo>
                  <a:pt x="11563175" y="1177545"/>
                </a:lnTo>
                <a:cubicBezTo>
                  <a:pt x="11563175" y="1177545"/>
                  <a:pt x="11570384" y="1177545"/>
                  <a:pt x="11570384" y="1164729"/>
                </a:cubicBezTo>
                <a:cubicBezTo>
                  <a:pt x="11570384" y="1152713"/>
                  <a:pt x="11555965" y="1152713"/>
                  <a:pt x="11555965" y="1152713"/>
                </a:cubicBezTo>
                <a:cubicBezTo>
                  <a:pt x="11555965" y="1152713"/>
                  <a:pt x="11542348" y="1152713"/>
                  <a:pt x="11541547" y="1164729"/>
                </a:cubicBezTo>
                <a:cubicBezTo>
                  <a:pt x="11540745" y="1176744"/>
                  <a:pt x="11548755" y="1177545"/>
                  <a:pt x="11548755" y="1177545"/>
                </a:cubicBezTo>
                <a:lnTo>
                  <a:pt x="11537542" y="1189561"/>
                </a:lnTo>
                <a:lnTo>
                  <a:pt x="11530332" y="1195970"/>
                </a:lnTo>
                <a:lnTo>
                  <a:pt x="11530332" y="1199975"/>
                </a:lnTo>
                <a:lnTo>
                  <a:pt x="11537542" y="1204781"/>
                </a:lnTo>
                <a:lnTo>
                  <a:pt x="11537542" y="1209588"/>
                </a:lnTo>
                <a:lnTo>
                  <a:pt x="11517515" y="1225609"/>
                </a:lnTo>
                <a:lnTo>
                  <a:pt x="11517515" y="1232017"/>
                </a:lnTo>
                <a:lnTo>
                  <a:pt x="11530332" y="1235221"/>
                </a:lnTo>
                <a:lnTo>
                  <a:pt x="11530332" y="1247237"/>
                </a:lnTo>
                <a:lnTo>
                  <a:pt x="11527127" y="1248839"/>
                </a:lnTo>
                <a:lnTo>
                  <a:pt x="11527127" y="1252043"/>
                </a:lnTo>
                <a:lnTo>
                  <a:pt x="11528729" y="1254446"/>
                </a:lnTo>
                <a:lnTo>
                  <a:pt x="11528729" y="1256850"/>
                </a:lnTo>
                <a:lnTo>
                  <a:pt x="11426996" y="1307316"/>
                </a:lnTo>
                <a:lnTo>
                  <a:pt x="11432603" y="1324138"/>
                </a:lnTo>
                <a:lnTo>
                  <a:pt x="11457436" y="1341761"/>
                </a:lnTo>
                <a:lnTo>
                  <a:pt x="11457436" y="1358583"/>
                </a:lnTo>
                <a:lnTo>
                  <a:pt x="11426996" y="1370599"/>
                </a:lnTo>
                <a:lnTo>
                  <a:pt x="11431001" y="1379410"/>
                </a:lnTo>
                <a:lnTo>
                  <a:pt x="11451828" y="1388222"/>
                </a:lnTo>
                <a:lnTo>
                  <a:pt x="11451828" y="1410651"/>
                </a:lnTo>
                <a:lnTo>
                  <a:pt x="11424593" y="1423468"/>
                </a:lnTo>
                <a:lnTo>
                  <a:pt x="11428598" y="1431479"/>
                </a:lnTo>
                <a:lnTo>
                  <a:pt x="11451028" y="1436285"/>
                </a:lnTo>
                <a:lnTo>
                  <a:pt x="11451028" y="1460317"/>
                </a:lnTo>
                <a:lnTo>
                  <a:pt x="11424593" y="1473133"/>
                </a:lnTo>
                <a:lnTo>
                  <a:pt x="11428598" y="1481945"/>
                </a:lnTo>
                <a:lnTo>
                  <a:pt x="11449426" y="1493160"/>
                </a:lnTo>
                <a:lnTo>
                  <a:pt x="11450227" y="1509181"/>
                </a:lnTo>
                <a:lnTo>
                  <a:pt x="11442216" y="1509181"/>
                </a:lnTo>
                <a:lnTo>
                  <a:pt x="11442216" y="1502772"/>
                </a:lnTo>
                <a:lnTo>
                  <a:pt x="11387744" y="1502772"/>
                </a:lnTo>
                <a:lnTo>
                  <a:pt x="11387744" y="1420264"/>
                </a:lnTo>
                <a:lnTo>
                  <a:pt x="11378933" y="1420264"/>
                </a:lnTo>
                <a:lnTo>
                  <a:pt x="11378933" y="1393829"/>
                </a:lnTo>
                <a:lnTo>
                  <a:pt x="11370122" y="1393829"/>
                </a:lnTo>
                <a:lnTo>
                  <a:pt x="11370122" y="1399437"/>
                </a:lnTo>
                <a:lnTo>
                  <a:pt x="11364514" y="1399437"/>
                </a:lnTo>
                <a:lnTo>
                  <a:pt x="11364514" y="1388222"/>
                </a:lnTo>
                <a:cubicBezTo>
                  <a:pt x="11364514" y="1388222"/>
                  <a:pt x="11367718" y="1387421"/>
                  <a:pt x="11374127" y="1377808"/>
                </a:cubicBezTo>
                <a:cubicBezTo>
                  <a:pt x="11379734" y="1368196"/>
                  <a:pt x="11382137" y="1360185"/>
                  <a:pt x="11382137" y="1360185"/>
                </a:cubicBezTo>
                <a:lnTo>
                  <a:pt x="11359708" y="1360185"/>
                </a:lnTo>
                <a:lnTo>
                  <a:pt x="11359708" y="1352976"/>
                </a:lnTo>
                <a:lnTo>
                  <a:pt x="11308440" y="1352976"/>
                </a:lnTo>
                <a:lnTo>
                  <a:pt x="11308440" y="1357782"/>
                </a:lnTo>
                <a:cubicBezTo>
                  <a:pt x="11308440" y="1357782"/>
                  <a:pt x="11291618" y="1359384"/>
                  <a:pt x="11291618" y="1357782"/>
                </a:cubicBezTo>
                <a:cubicBezTo>
                  <a:pt x="11291618" y="1356180"/>
                  <a:pt x="11291618" y="1320133"/>
                  <a:pt x="11291618" y="1320133"/>
                </a:cubicBezTo>
                <a:lnTo>
                  <a:pt x="11244356" y="1320133"/>
                </a:lnTo>
                <a:lnTo>
                  <a:pt x="11244356" y="1324138"/>
                </a:lnTo>
                <a:lnTo>
                  <a:pt x="11239550" y="1324138"/>
                </a:lnTo>
                <a:lnTo>
                  <a:pt x="11239550" y="1356180"/>
                </a:lnTo>
                <a:lnTo>
                  <a:pt x="11235545" y="1356180"/>
                </a:lnTo>
                <a:lnTo>
                  <a:pt x="11235545" y="1225609"/>
                </a:lnTo>
                <a:lnTo>
                  <a:pt x="11210712" y="1225609"/>
                </a:lnTo>
                <a:lnTo>
                  <a:pt x="11210712" y="1195970"/>
                </a:lnTo>
                <a:lnTo>
                  <a:pt x="11205906" y="1195970"/>
                </a:lnTo>
                <a:lnTo>
                  <a:pt x="11205906" y="1199174"/>
                </a:lnTo>
                <a:lnTo>
                  <a:pt x="11186681" y="1199174"/>
                </a:lnTo>
                <a:lnTo>
                  <a:pt x="11141822" y="1147907"/>
                </a:lnTo>
                <a:lnTo>
                  <a:pt x="11141822" y="1067000"/>
                </a:lnTo>
                <a:lnTo>
                  <a:pt x="11137016" y="1067000"/>
                </a:lnTo>
                <a:lnTo>
                  <a:pt x="11137016" y="1145503"/>
                </a:lnTo>
                <a:lnTo>
                  <a:pt x="11100167" y="1103849"/>
                </a:lnTo>
                <a:lnTo>
                  <a:pt x="11100167" y="1095838"/>
                </a:lnTo>
                <a:lnTo>
                  <a:pt x="11094560" y="1095838"/>
                </a:lnTo>
                <a:lnTo>
                  <a:pt x="11094560" y="1120671"/>
                </a:lnTo>
                <a:lnTo>
                  <a:pt x="11046497" y="1203179"/>
                </a:lnTo>
                <a:lnTo>
                  <a:pt x="11046497" y="1041367"/>
                </a:lnTo>
                <a:lnTo>
                  <a:pt x="11042491" y="1041367"/>
                </a:lnTo>
                <a:lnTo>
                  <a:pt x="11042491" y="1221603"/>
                </a:lnTo>
                <a:lnTo>
                  <a:pt x="11035282" y="1221603"/>
                </a:lnTo>
                <a:lnTo>
                  <a:pt x="11035282" y="1210389"/>
                </a:lnTo>
                <a:lnTo>
                  <a:pt x="11028072" y="1210389"/>
                </a:lnTo>
                <a:lnTo>
                  <a:pt x="11028072" y="1220001"/>
                </a:lnTo>
                <a:lnTo>
                  <a:pt x="11021664" y="1220001"/>
                </a:lnTo>
                <a:lnTo>
                  <a:pt x="11021664" y="1208786"/>
                </a:lnTo>
                <a:lnTo>
                  <a:pt x="11016056" y="1208786"/>
                </a:lnTo>
                <a:lnTo>
                  <a:pt x="11016056" y="1242431"/>
                </a:lnTo>
                <a:lnTo>
                  <a:pt x="11002439" y="1242431"/>
                </a:lnTo>
                <a:lnTo>
                  <a:pt x="11002439" y="1353777"/>
                </a:lnTo>
                <a:lnTo>
                  <a:pt x="10997633" y="1353777"/>
                </a:lnTo>
                <a:lnTo>
                  <a:pt x="10997633" y="1358583"/>
                </a:lnTo>
                <a:lnTo>
                  <a:pt x="11001638" y="1358583"/>
                </a:lnTo>
                <a:lnTo>
                  <a:pt x="11001638" y="1368997"/>
                </a:lnTo>
                <a:lnTo>
                  <a:pt x="10971198" y="1368997"/>
                </a:lnTo>
                <a:lnTo>
                  <a:pt x="10971198" y="1364190"/>
                </a:lnTo>
                <a:lnTo>
                  <a:pt x="10963187" y="1364190"/>
                </a:lnTo>
                <a:lnTo>
                  <a:pt x="10963187" y="1370599"/>
                </a:lnTo>
                <a:lnTo>
                  <a:pt x="10937554" y="1370599"/>
                </a:lnTo>
                <a:lnTo>
                  <a:pt x="10937554" y="1405845"/>
                </a:lnTo>
                <a:lnTo>
                  <a:pt x="10923935" y="1405845"/>
                </a:lnTo>
                <a:lnTo>
                  <a:pt x="10923935" y="1397835"/>
                </a:lnTo>
                <a:lnTo>
                  <a:pt x="10883082" y="1397835"/>
                </a:lnTo>
                <a:lnTo>
                  <a:pt x="10883082" y="1323337"/>
                </a:lnTo>
                <a:lnTo>
                  <a:pt x="10871066" y="1323337"/>
                </a:lnTo>
                <a:lnTo>
                  <a:pt x="10871066" y="1345766"/>
                </a:lnTo>
                <a:lnTo>
                  <a:pt x="10857449" y="1345766"/>
                </a:lnTo>
                <a:lnTo>
                  <a:pt x="10857449" y="1337756"/>
                </a:lnTo>
                <a:lnTo>
                  <a:pt x="10849438" y="1337756"/>
                </a:lnTo>
                <a:lnTo>
                  <a:pt x="10849438" y="1344965"/>
                </a:lnTo>
                <a:lnTo>
                  <a:pt x="10826208" y="1344965"/>
                </a:lnTo>
                <a:lnTo>
                  <a:pt x="10826208" y="1018937"/>
                </a:lnTo>
                <a:lnTo>
                  <a:pt x="10818197" y="1018937"/>
                </a:lnTo>
                <a:lnTo>
                  <a:pt x="10818197" y="1099844"/>
                </a:lnTo>
                <a:lnTo>
                  <a:pt x="10756517" y="1099844"/>
                </a:lnTo>
                <a:lnTo>
                  <a:pt x="10756517" y="1018937"/>
                </a:lnTo>
                <a:lnTo>
                  <a:pt x="10750909" y="1018937"/>
                </a:lnTo>
                <a:lnTo>
                  <a:pt x="10750909" y="1083021"/>
                </a:lnTo>
                <a:lnTo>
                  <a:pt x="10730081" y="1083021"/>
                </a:lnTo>
                <a:lnTo>
                  <a:pt x="10730081" y="1099844"/>
                </a:lnTo>
                <a:lnTo>
                  <a:pt x="10661191" y="1099844"/>
                </a:lnTo>
                <a:lnTo>
                  <a:pt x="10661191" y="1062995"/>
                </a:lnTo>
                <a:lnTo>
                  <a:pt x="10581887" y="1062995"/>
                </a:lnTo>
                <a:lnTo>
                  <a:pt x="10581887" y="1054985"/>
                </a:lnTo>
                <a:lnTo>
                  <a:pt x="10558656" y="1054985"/>
                </a:lnTo>
                <a:lnTo>
                  <a:pt x="10541834" y="1067000"/>
                </a:lnTo>
                <a:lnTo>
                  <a:pt x="10526614" y="1067000"/>
                </a:lnTo>
                <a:lnTo>
                  <a:pt x="10526614" y="1056587"/>
                </a:lnTo>
                <a:lnTo>
                  <a:pt x="10471342" y="1056587"/>
                </a:lnTo>
                <a:lnTo>
                  <a:pt x="10471342" y="1062995"/>
                </a:lnTo>
                <a:lnTo>
                  <a:pt x="10457724" y="1062995"/>
                </a:lnTo>
                <a:lnTo>
                  <a:pt x="10457724" y="1054985"/>
                </a:lnTo>
                <a:lnTo>
                  <a:pt x="10376017" y="1054985"/>
                </a:lnTo>
                <a:lnTo>
                  <a:pt x="10354388" y="1071006"/>
                </a:lnTo>
                <a:lnTo>
                  <a:pt x="10263870" y="1071006"/>
                </a:lnTo>
                <a:lnTo>
                  <a:pt x="10263870" y="1085425"/>
                </a:lnTo>
                <a:lnTo>
                  <a:pt x="10207796" y="1085425"/>
                </a:lnTo>
                <a:lnTo>
                  <a:pt x="10207796" y="1018937"/>
                </a:lnTo>
                <a:lnTo>
                  <a:pt x="10202189" y="1018937"/>
                </a:lnTo>
                <a:lnTo>
                  <a:pt x="10202189" y="1077414"/>
                </a:lnTo>
                <a:lnTo>
                  <a:pt x="10186167" y="1077414"/>
                </a:lnTo>
                <a:lnTo>
                  <a:pt x="10186167" y="1103849"/>
                </a:lnTo>
                <a:lnTo>
                  <a:pt x="10162937" y="1103849"/>
                </a:lnTo>
                <a:lnTo>
                  <a:pt x="10162937" y="1133488"/>
                </a:lnTo>
                <a:lnTo>
                  <a:pt x="10131697" y="1133488"/>
                </a:lnTo>
                <a:lnTo>
                  <a:pt x="10131697" y="1125477"/>
                </a:lnTo>
                <a:lnTo>
                  <a:pt x="10108466" y="1125477"/>
                </a:lnTo>
                <a:lnTo>
                  <a:pt x="10108466" y="1147907"/>
                </a:lnTo>
                <a:lnTo>
                  <a:pt x="10089240" y="1166331"/>
                </a:lnTo>
                <a:lnTo>
                  <a:pt x="10089240" y="1339358"/>
                </a:lnTo>
                <a:lnTo>
                  <a:pt x="10082031" y="1347368"/>
                </a:lnTo>
                <a:lnTo>
                  <a:pt x="10082031" y="1377808"/>
                </a:lnTo>
                <a:lnTo>
                  <a:pt x="10074821" y="1377808"/>
                </a:lnTo>
                <a:lnTo>
                  <a:pt x="10074821" y="1385819"/>
                </a:lnTo>
                <a:lnTo>
                  <a:pt x="10052392" y="1385819"/>
                </a:lnTo>
                <a:lnTo>
                  <a:pt x="10052392" y="785831"/>
                </a:lnTo>
                <a:lnTo>
                  <a:pt x="10016345" y="785831"/>
                </a:lnTo>
                <a:lnTo>
                  <a:pt x="10016345" y="777020"/>
                </a:lnTo>
                <a:lnTo>
                  <a:pt x="10001926" y="777020"/>
                </a:lnTo>
                <a:lnTo>
                  <a:pt x="10001926" y="785030"/>
                </a:lnTo>
                <a:lnTo>
                  <a:pt x="9967481" y="785030"/>
                </a:lnTo>
                <a:lnTo>
                  <a:pt x="9967481" y="563940"/>
                </a:lnTo>
                <a:lnTo>
                  <a:pt x="9917014" y="563940"/>
                </a:lnTo>
                <a:lnTo>
                  <a:pt x="9917014" y="504662"/>
                </a:lnTo>
                <a:lnTo>
                  <a:pt x="9909805" y="504662"/>
                </a:lnTo>
                <a:lnTo>
                  <a:pt x="9909805" y="541511"/>
                </a:lnTo>
                <a:lnTo>
                  <a:pt x="9868951" y="541511"/>
                </a:lnTo>
                <a:lnTo>
                  <a:pt x="9868951" y="528694"/>
                </a:lnTo>
                <a:lnTo>
                  <a:pt x="9863344" y="528694"/>
                </a:lnTo>
                <a:lnTo>
                  <a:pt x="9863344" y="539108"/>
                </a:lnTo>
                <a:lnTo>
                  <a:pt x="9775229" y="539108"/>
                </a:lnTo>
                <a:lnTo>
                  <a:pt x="9775229" y="504662"/>
                </a:lnTo>
                <a:lnTo>
                  <a:pt x="9769621" y="504662"/>
                </a:lnTo>
                <a:lnTo>
                  <a:pt x="9769621" y="552725"/>
                </a:lnTo>
                <a:lnTo>
                  <a:pt x="9756804" y="552725"/>
                </a:lnTo>
                <a:lnTo>
                  <a:pt x="9756804" y="546317"/>
                </a:lnTo>
                <a:lnTo>
                  <a:pt x="9747192" y="546317"/>
                </a:lnTo>
                <a:lnTo>
                  <a:pt x="9747192" y="573553"/>
                </a:lnTo>
                <a:lnTo>
                  <a:pt x="9699129" y="573553"/>
                </a:lnTo>
                <a:lnTo>
                  <a:pt x="9682306" y="585569"/>
                </a:lnTo>
                <a:lnTo>
                  <a:pt x="9682306" y="863533"/>
                </a:lnTo>
                <a:lnTo>
                  <a:pt x="9685510" y="863533"/>
                </a:lnTo>
                <a:lnTo>
                  <a:pt x="9685510" y="877952"/>
                </a:lnTo>
                <a:lnTo>
                  <a:pt x="9682306" y="877952"/>
                </a:lnTo>
                <a:lnTo>
                  <a:pt x="9682306" y="1441091"/>
                </a:lnTo>
                <a:lnTo>
                  <a:pt x="9672694" y="1451505"/>
                </a:lnTo>
                <a:lnTo>
                  <a:pt x="9672694" y="1466725"/>
                </a:lnTo>
                <a:lnTo>
                  <a:pt x="9621426" y="1466725"/>
                </a:lnTo>
                <a:lnTo>
                  <a:pt x="9621426" y="1484348"/>
                </a:lnTo>
                <a:lnTo>
                  <a:pt x="9627835" y="1484348"/>
                </a:lnTo>
                <a:lnTo>
                  <a:pt x="9627835" y="1509181"/>
                </a:lnTo>
                <a:lnTo>
                  <a:pt x="9566955" y="1509181"/>
                </a:lnTo>
                <a:lnTo>
                  <a:pt x="9566955" y="1414657"/>
                </a:lnTo>
                <a:lnTo>
                  <a:pt x="9528505" y="1414657"/>
                </a:lnTo>
                <a:cubicBezTo>
                  <a:pt x="9529305" y="1365793"/>
                  <a:pt x="9528505" y="1312122"/>
                  <a:pt x="9527704" y="1256850"/>
                </a:cubicBezTo>
                <a:cubicBezTo>
                  <a:pt x="9524499" y="1085425"/>
                  <a:pt x="9494861" y="860329"/>
                  <a:pt x="9458814" y="732962"/>
                </a:cubicBezTo>
                <a:cubicBezTo>
                  <a:pt x="9413954" y="571150"/>
                  <a:pt x="9344263" y="485437"/>
                  <a:pt x="9299404" y="485437"/>
                </a:cubicBezTo>
                <a:cubicBezTo>
                  <a:pt x="9254545" y="485437"/>
                  <a:pt x="9184853" y="571150"/>
                  <a:pt x="9139995" y="732962"/>
                </a:cubicBezTo>
                <a:cubicBezTo>
                  <a:pt x="9107953" y="848313"/>
                  <a:pt x="9080717" y="1042969"/>
                  <a:pt x="9072706" y="1205582"/>
                </a:cubicBezTo>
                <a:lnTo>
                  <a:pt x="9024643" y="1205582"/>
                </a:lnTo>
                <a:lnTo>
                  <a:pt x="9024643" y="1191163"/>
                </a:lnTo>
                <a:lnTo>
                  <a:pt x="9003816" y="1191163"/>
                </a:lnTo>
                <a:lnTo>
                  <a:pt x="9003816" y="1202378"/>
                </a:lnTo>
                <a:lnTo>
                  <a:pt x="8988596" y="1202378"/>
                </a:lnTo>
                <a:lnTo>
                  <a:pt x="8988596" y="1199174"/>
                </a:lnTo>
                <a:lnTo>
                  <a:pt x="8974978" y="1199174"/>
                </a:lnTo>
                <a:lnTo>
                  <a:pt x="8974978" y="1210389"/>
                </a:lnTo>
                <a:lnTo>
                  <a:pt x="8914099" y="1210389"/>
                </a:lnTo>
                <a:lnTo>
                  <a:pt x="8914099" y="1238425"/>
                </a:lnTo>
                <a:lnTo>
                  <a:pt x="8878852" y="1238425"/>
                </a:lnTo>
                <a:lnTo>
                  <a:pt x="8878852" y="1372201"/>
                </a:lnTo>
                <a:lnTo>
                  <a:pt x="8866036" y="1372201"/>
                </a:lnTo>
                <a:lnTo>
                  <a:pt x="8866036" y="1423468"/>
                </a:lnTo>
                <a:lnTo>
                  <a:pt x="8843606" y="1423468"/>
                </a:lnTo>
                <a:lnTo>
                  <a:pt x="8843606" y="1306515"/>
                </a:lnTo>
                <a:lnTo>
                  <a:pt x="8835595" y="1306515"/>
                </a:lnTo>
                <a:lnTo>
                  <a:pt x="8835595" y="1335353"/>
                </a:lnTo>
                <a:lnTo>
                  <a:pt x="8797144" y="1335353"/>
                </a:lnTo>
                <a:lnTo>
                  <a:pt x="8797144" y="1223205"/>
                </a:lnTo>
                <a:lnTo>
                  <a:pt x="8753888" y="1223205"/>
                </a:lnTo>
                <a:lnTo>
                  <a:pt x="8753888" y="1204781"/>
                </a:lnTo>
                <a:lnTo>
                  <a:pt x="8685799" y="1204781"/>
                </a:lnTo>
                <a:lnTo>
                  <a:pt x="8685799" y="1155917"/>
                </a:lnTo>
                <a:lnTo>
                  <a:pt x="8673783" y="1155917"/>
                </a:lnTo>
                <a:lnTo>
                  <a:pt x="8673783" y="1201577"/>
                </a:lnTo>
                <a:lnTo>
                  <a:pt x="8659364" y="1201577"/>
                </a:lnTo>
                <a:lnTo>
                  <a:pt x="8659364" y="1215996"/>
                </a:lnTo>
                <a:lnTo>
                  <a:pt x="8646547" y="1215996"/>
                </a:lnTo>
                <a:lnTo>
                  <a:pt x="8646547" y="1244033"/>
                </a:lnTo>
                <a:lnTo>
                  <a:pt x="8604091" y="1244033"/>
                </a:lnTo>
                <a:lnTo>
                  <a:pt x="8604091" y="1393028"/>
                </a:lnTo>
                <a:lnTo>
                  <a:pt x="8569647" y="1393028"/>
                </a:lnTo>
                <a:lnTo>
                  <a:pt x="8569647" y="672082"/>
                </a:lnTo>
                <a:lnTo>
                  <a:pt x="8516776" y="672082"/>
                </a:lnTo>
                <a:lnTo>
                  <a:pt x="8516776" y="647250"/>
                </a:lnTo>
                <a:lnTo>
                  <a:pt x="8522384" y="647250"/>
                </a:lnTo>
                <a:lnTo>
                  <a:pt x="8522384" y="292384"/>
                </a:lnTo>
                <a:lnTo>
                  <a:pt x="8512771" y="292384"/>
                </a:lnTo>
                <a:lnTo>
                  <a:pt x="8512771" y="284373"/>
                </a:lnTo>
                <a:lnTo>
                  <a:pt x="8485536" y="284373"/>
                </a:lnTo>
                <a:lnTo>
                  <a:pt x="8485536" y="289981"/>
                </a:lnTo>
                <a:lnTo>
                  <a:pt x="8262043" y="289981"/>
                </a:lnTo>
                <a:lnTo>
                  <a:pt x="8262043" y="297991"/>
                </a:lnTo>
                <a:lnTo>
                  <a:pt x="8213179" y="297991"/>
                </a:lnTo>
                <a:lnTo>
                  <a:pt x="8213179" y="285174"/>
                </a:lnTo>
                <a:lnTo>
                  <a:pt x="8195555" y="285174"/>
                </a:lnTo>
                <a:lnTo>
                  <a:pt x="8195555" y="1401039"/>
                </a:lnTo>
                <a:lnTo>
                  <a:pt x="8138681" y="1401039"/>
                </a:lnTo>
                <a:lnTo>
                  <a:pt x="8138681" y="1415458"/>
                </a:lnTo>
                <a:lnTo>
                  <a:pt x="8123461" y="1415458"/>
                </a:lnTo>
                <a:lnTo>
                  <a:pt x="8123461" y="1409049"/>
                </a:lnTo>
                <a:lnTo>
                  <a:pt x="8067387" y="1409049"/>
                </a:lnTo>
                <a:lnTo>
                  <a:pt x="8067387" y="1354578"/>
                </a:lnTo>
                <a:lnTo>
                  <a:pt x="8060979" y="1354578"/>
                </a:lnTo>
                <a:lnTo>
                  <a:pt x="8060979" y="1438688"/>
                </a:lnTo>
                <a:lnTo>
                  <a:pt x="8000099" y="1438688"/>
                </a:lnTo>
                <a:lnTo>
                  <a:pt x="8000099" y="1563652"/>
                </a:lnTo>
                <a:lnTo>
                  <a:pt x="7994492" y="1563652"/>
                </a:lnTo>
                <a:lnTo>
                  <a:pt x="7965654" y="1303311"/>
                </a:lnTo>
                <a:lnTo>
                  <a:pt x="7965654" y="805057"/>
                </a:lnTo>
                <a:lnTo>
                  <a:pt x="7626809" y="805057"/>
                </a:lnTo>
                <a:lnTo>
                  <a:pt x="7626809" y="1364190"/>
                </a:lnTo>
                <a:lnTo>
                  <a:pt x="7586756" y="1364190"/>
                </a:lnTo>
                <a:lnTo>
                  <a:pt x="7586756" y="1374604"/>
                </a:lnTo>
                <a:lnTo>
                  <a:pt x="7564327" y="1374604"/>
                </a:lnTo>
                <a:lnTo>
                  <a:pt x="7564327" y="1031754"/>
                </a:lnTo>
                <a:lnTo>
                  <a:pt x="7555516" y="1031754"/>
                </a:lnTo>
                <a:lnTo>
                  <a:pt x="7555516" y="867539"/>
                </a:lnTo>
                <a:lnTo>
                  <a:pt x="7502646" y="867539"/>
                </a:lnTo>
                <a:lnTo>
                  <a:pt x="7502646" y="809863"/>
                </a:lnTo>
                <a:lnTo>
                  <a:pt x="7481819" y="809863"/>
                </a:lnTo>
                <a:lnTo>
                  <a:pt x="7481819" y="821078"/>
                </a:lnTo>
                <a:lnTo>
                  <a:pt x="7435358" y="821078"/>
                </a:lnTo>
                <a:lnTo>
                  <a:pt x="7435358" y="809062"/>
                </a:lnTo>
                <a:lnTo>
                  <a:pt x="7381688" y="809062"/>
                </a:lnTo>
                <a:lnTo>
                  <a:pt x="7381688" y="820277"/>
                </a:lnTo>
                <a:lnTo>
                  <a:pt x="7356855" y="820277"/>
                </a:lnTo>
                <a:lnTo>
                  <a:pt x="7356855" y="935628"/>
                </a:lnTo>
                <a:lnTo>
                  <a:pt x="7297577" y="935628"/>
                </a:lnTo>
                <a:lnTo>
                  <a:pt x="7297577" y="1091833"/>
                </a:lnTo>
                <a:lnTo>
                  <a:pt x="7282357" y="1091833"/>
                </a:lnTo>
                <a:lnTo>
                  <a:pt x="7273546" y="1101446"/>
                </a:lnTo>
                <a:lnTo>
                  <a:pt x="7273546" y="1331347"/>
                </a:lnTo>
                <a:lnTo>
                  <a:pt x="7254320" y="1331347"/>
                </a:lnTo>
                <a:lnTo>
                  <a:pt x="7254320" y="1422667"/>
                </a:lnTo>
                <a:lnTo>
                  <a:pt x="7187032" y="1422667"/>
                </a:lnTo>
                <a:lnTo>
                  <a:pt x="7062869" y="416547"/>
                </a:lnTo>
                <a:lnTo>
                  <a:pt x="6476500" y="525490"/>
                </a:lnTo>
                <a:lnTo>
                  <a:pt x="6337918" y="631228"/>
                </a:lnTo>
                <a:lnTo>
                  <a:pt x="6250603" y="1228012"/>
                </a:lnTo>
                <a:lnTo>
                  <a:pt x="6224168" y="1228012"/>
                </a:lnTo>
                <a:lnTo>
                  <a:pt x="6224168" y="1199174"/>
                </a:lnTo>
                <a:lnTo>
                  <a:pt x="6214556" y="1199174"/>
                </a:lnTo>
                <a:lnTo>
                  <a:pt x="6214556" y="1124676"/>
                </a:lnTo>
                <a:lnTo>
                  <a:pt x="6197734" y="1124676"/>
                </a:lnTo>
                <a:lnTo>
                  <a:pt x="6197734" y="1135090"/>
                </a:lnTo>
                <a:lnTo>
                  <a:pt x="6134451" y="1135090"/>
                </a:lnTo>
                <a:lnTo>
                  <a:pt x="6134451" y="1212792"/>
                </a:lnTo>
                <a:lnTo>
                  <a:pt x="6059152" y="1212792"/>
                </a:lnTo>
                <a:lnTo>
                  <a:pt x="6059152" y="1232017"/>
                </a:lnTo>
                <a:lnTo>
                  <a:pt x="6064759" y="1232017"/>
                </a:lnTo>
                <a:lnTo>
                  <a:pt x="6064759" y="1318531"/>
                </a:lnTo>
                <a:lnTo>
                  <a:pt x="6042330" y="1318531"/>
                </a:lnTo>
                <a:lnTo>
                  <a:pt x="6042330" y="1562050"/>
                </a:lnTo>
                <a:lnTo>
                  <a:pt x="6003879" y="1562050"/>
                </a:lnTo>
                <a:lnTo>
                  <a:pt x="6003879" y="1539621"/>
                </a:lnTo>
                <a:lnTo>
                  <a:pt x="5962225" y="1539621"/>
                </a:lnTo>
                <a:lnTo>
                  <a:pt x="5962225" y="1489955"/>
                </a:lnTo>
                <a:lnTo>
                  <a:pt x="5954214" y="1489955"/>
                </a:lnTo>
                <a:lnTo>
                  <a:pt x="5954214" y="1283284"/>
                </a:lnTo>
                <a:lnTo>
                  <a:pt x="5898140" y="1283284"/>
                </a:lnTo>
                <a:cubicBezTo>
                  <a:pt x="5898140" y="1283284"/>
                  <a:pt x="5874910" y="841104"/>
                  <a:pt x="5860491" y="620815"/>
                </a:cubicBezTo>
                <a:cubicBezTo>
                  <a:pt x="5846072" y="400526"/>
                  <a:pt x="5818837" y="28838"/>
                  <a:pt x="5818837" y="28838"/>
                </a:cubicBezTo>
                <a:lnTo>
                  <a:pt x="5782789" y="16021"/>
                </a:lnTo>
                <a:lnTo>
                  <a:pt x="5777182" y="16021"/>
                </a:lnTo>
                <a:lnTo>
                  <a:pt x="5777182" y="20026"/>
                </a:lnTo>
                <a:lnTo>
                  <a:pt x="5659427" y="20026"/>
                </a:lnTo>
                <a:lnTo>
                  <a:pt x="5659427" y="0"/>
                </a:lnTo>
                <a:lnTo>
                  <a:pt x="5647412" y="0"/>
                </a:lnTo>
                <a:lnTo>
                  <a:pt x="5647412" y="16021"/>
                </a:lnTo>
                <a:lnTo>
                  <a:pt x="5598548" y="16021"/>
                </a:lnTo>
                <a:cubicBezTo>
                  <a:pt x="5598548" y="16021"/>
                  <a:pt x="5582527" y="549521"/>
                  <a:pt x="5580123" y="686501"/>
                </a:cubicBezTo>
                <a:cubicBezTo>
                  <a:pt x="5577720" y="822680"/>
                  <a:pt x="5580123" y="1188760"/>
                  <a:pt x="5580123" y="1188760"/>
                </a:cubicBezTo>
                <a:lnTo>
                  <a:pt x="5557694" y="1188760"/>
                </a:lnTo>
                <a:lnTo>
                  <a:pt x="5557694" y="1272871"/>
                </a:lnTo>
                <a:lnTo>
                  <a:pt x="5543275" y="1272871"/>
                </a:lnTo>
                <a:lnTo>
                  <a:pt x="5543275" y="1292897"/>
                </a:lnTo>
                <a:lnTo>
                  <a:pt x="5496814" y="1292897"/>
                </a:lnTo>
                <a:lnTo>
                  <a:pt x="5496814" y="1256850"/>
                </a:lnTo>
                <a:lnTo>
                  <a:pt x="5475186" y="1256850"/>
                </a:lnTo>
                <a:lnTo>
                  <a:pt x="5475186" y="1273672"/>
                </a:lnTo>
                <a:lnTo>
                  <a:pt x="5368646" y="1273672"/>
                </a:lnTo>
                <a:lnTo>
                  <a:pt x="5368646" y="948445"/>
                </a:lnTo>
                <a:lnTo>
                  <a:pt x="5282132" y="948445"/>
                </a:lnTo>
                <a:lnTo>
                  <a:pt x="5282132" y="930021"/>
                </a:lnTo>
                <a:lnTo>
                  <a:pt x="5246085" y="930021"/>
                </a:lnTo>
                <a:lnTo>
                  <a:pt x="5242080" y="938832"/>
                </a:lnTo>
                <a:lnTo>
                  <a:pt x="5143550" y="938832"/>
                </a:lnTo>
                <a:lnTo>
                  <a:pt x="5143550" y="961262"/>
                </a:lnTo>
                <a:lnTo>
                  <a:pt x="5109105" y="961262"/>
                </a:lnTo>
                <a:lnTo>
                  <a:pt x="5109105" y="1134289"/>
                </a:lnTo>
                <a:lnTo>
                  <a:pt x="5089079" y="1153514"/>
                </a:lnTo>
                <a:lnTo>
                  <a:pt x="5089079" y="1202378"/>
                </a:lnTo>
                <a:lnTo>
                  <a:pt x="5076262" y="1202378"/>
                </a:lnTo>
                <a:lnTo>
                  <a:pt x="5076262" y="1262457"/>
                </a:lnTo>
                <a:lnTo>
                  <a:pt x="4999361" y="1262457"/>
                </a:lnTo>
                <a:lnTo>
                  <a:pt x="4999361" y="1314525"/>
                </a:lnTo>
                <a:lnTo>
                  <a:pt x="4974529" y="1314525"/>
                </a:lnTo>
                <a:lnTo>
                  <a:pt x="4974529" y="1568459"/>
                </a:lnTo>
                <a:lnTo>
                  <a:pt x="4953701" y="1568459"/>
                </a:lnTo>
                <a:lnTo>
                  <a:pt x="4953701" y="904387"/>
                </a:lnTo>
                <a:lnTo>
                  <a:pt x="4898429" y="904387"/>
                </a:lnTo>
                <a:lnTo>
                  <a:pt x="4898429" y="890769"/>
                </a:lnTo>
                <a:lnTo>
                  <a:pt x="4743024" y="890769"/>
                </a:lnTo>
                <a:lnTo>
                  <a:pt x="4743024" y="901984"/>
                </a:lnTo>
                <a:lnTo>
                  <a:pt x="4705375" y="901984"/>
                </a:lnTo>
                <a:lnTo>
                  <a:pt x="4705375" y="1249640"/>
                </a:lnTo>
                <a:lnTo>
                  <a:pt x="4694161" y="1249640"/>
                </a:lnTo>
                <a:lnTo>
                  <a:pt x="4694161" y="1229614"/>
                </a:lnTo>
                <a:lnTo>
                  <a:pt x="4678140" y="1229614"/>
                </a:lnTo>
                <a:lnTo>
                  <a:pt x="4678140" y="1207184"/>
                </a:lnTo>
                <a:lnTo>
                  <a:pt x="4578809" y="1207184"/>
                </a:lnTo>
                <a:lnTo>
                  <a:pt x="4578809" y="1147106"/>
                </a:lnTo>
                <a:lnTo>
                  <a:pt x="4571600" y="1147106"/>
                </a:lnTo>
                <a:lnTo>
                  <a:pt x="4571600" y="1259253"/>
                </a:lnTo>
                <a:lnTo>
                  <a:pt x="4537155" y="1256850"/>
                </a:lnTo>
                <a:lnTo>
                  <a:pt x="4537155" y="986895"/>
                </a:lnTo>
                <a:lnTo>
                  <a:pt x="4532348" y="979686"/>
                </a:lnTo>
                <a:lnTo>
                  <a:pt x="4516327" y="979686"/>
                </a:lnTo>
                <a:lnTo>
                  <a:pt x="4516327" y="967670"/>
                </a:lnTo>
                <a:lnTo>
                  <a:pt x="4470667" y="967670"/>
                </a:lnTo>
                <a:lnTo>
                  <a:pt x="4470667" y="950047"/>
                </a:lnTo>
                <a:lnTo>
                  <a:pt x="4367332" y="950047"/>
                </a:lnTo>
                <a:lnTo>
                  <a:pt x="4367332" y="954052"/>
                </a:lnTo>
                <a:lnTo>
                  <a:pt x="4361724" y="954052"/>
                </a:lnTo>
                <a:lnTo>
                  <a:pt x="4361724" y="942837"/>
                </a:lnTo>
                <a:lnTo>
                  <a:pt x="4346504" y="942837"/>
                </a:lnTo>
                <a:lnTo>
                  <a:pt x="4346504" y="971675"/>
                </a:lnTo>
                <a:lnTo>
                  <a:pt x="4296038" y="971675"/>
                </a:lnTo>
                <a:lnTo>
                  <a:pt x="4296038" y="983691"/>
                </a:lnTo>
                <a:lnTo>
                  <a:pt x="4158257" y="983691"/>
                </a:lnTo>
                <a:lnTo>
                  <a:pt x="4158257" y="997309"/>
                </a:lnTo>
                <a:lnTo>
                  <a:pt x="4098979" y="997309"/>
                </a:lnTo>
                <a:lnTo>
                  <a:pt x="4098979" y="1199174"/>
                </a:lnTo>
                <a:lnTo>
                  <a:pt x="4050115" y="1199174"/>
                </a:lnTo>
                <a:lnTo>
                  <a:pt x="4050115" y="1181551"/>
                </a:lnTo>
                <a:lnTo>
                  <a:pt x="3981225" y="1181551"/>
                </a:lnTo>
                <a:lnTo>
                  <a:pt x="3981225" y="1189561"/>
                </a:lnTo>
                <a:lnTo>
                  <a:pt x="3965204" y="1189561"/>
                </a:lnTo>
                <a:lnTo>
                  <a:pt x="3965204" y="1173540"/>
                </a:lnTo>
                <a:lnTo>
                  <a:pt x="3933162" y="1173540"/>
                </a:lnTo>
                <a:lnTo>
                  <a:pt x="3933162" y="1191964"/>
                </a:lnTo>
                <a:lnTo>
                  <a:pt x="3903523" y="1191964"/>
                </a:lnTo>
                <a:lnTo>
                  <a:pt x="3903523" y="1058189"/>
                </a:lnTo>
                <a:lnTo>
                  <a:pt x="3896313" y="1058189"/>
                </a:lnTo>
                <a:lnTo>
                  <a:pt x="3896313" y="1067801"/>
                </a:lnTo>
                <a:lnTo>
                  <a:pt x="3873884" y="1067801"/>
                </a:lnTo>
                <a:lnTo>
                  <a:pt x="3873884" y="945241"/>
                </a:lnTo>
                <a:lnTo>
                  <a:pt x="3856261" y="945241"/>
                </a:lnTo>
                <a:lnTo>
                  <a:pt x="3856261" y="953251"/>
                </a:lnTo>
                <a:lnTo>
                  <a:pt x="3839439" y="953251"/>
                </a:lnTo>
                <a:lnTo>
                  <a:pt x="3839439" y="949246"/>
                </a:lnTo>
                <a:lnTo>
                  <a:pt x="3821816" y="949246"/>
                </a:lnTo>
                <a:lnTo>
                  <a:pt x="3821816" y="952450"/>
                </a:lnTo>
                <a:lnTo>
                  <a:pt x="3771349" y="952450"/>
                </a:lnTo>
                <a:lnTo>
                  <a:pt x="3771349" y="966068"/>
                </a:lnTo>
                <a:lnTo>
                  <a:pt x="3717679" y="966068"/>
                </a:lnTo>
                <a:lnTo>
                  <a:pt x="3717679" y="913199"/>
                </a:lnTo>
                <a:lnTo>
                  <a:pt x="3714475" y="913199"/>
                </a:lnTo>
                <a:lnTo>
                  <a:pt x="3714475" y="966869"/>
                </a:lnTo>
                <a:lnTo>
                  <a:pt x="3687239" y="966869"/>
                </a:lnTo>
                <a:lnTo>
                  <a:pt x="3687239" y="986895"/>
                </a:lnTo>
                <a:lnTo>
                  <a:pt x="3657600" y="986895"/>
                </a:lnTo>
                <a:lnTo>
                  <a:pt x="3602328" y="1003717"/>
                </a:lnTo>
                <a:lnTo>
                  <a:pt x="3602328" y="1022141"/>
                </a:lnTo>
                <a:lnTo>
                  <a:pt x="3594317" y="1022141"/>
                </a:lnTo>
                <a:lnTo>
                  <a:pt x="3594317" y="1012529"/>
                </a:lnTo>
                <a:lnTo>
                  <a:pt x="3545453" y="1012529"/>
                </a:lnTo>
                <a:lnTo>
                  <a:pt x="3545453" y="461406"/>
                </a:lnTo>
                <a:lnTo>
                  <a:pt x="3402866" y="461406"/>
                </a:lnTo>
                <a:lnTo>
                  <a:pt x="3402866" y="437374"/>
                </a:lnTo>
                <a:lnTo>
                  <a:pt x="3394855" y="437374"/>
                </a:lnTo>
                <a:lnTo>
                  <a:pt x="3394855" y="449390"/>
                </a:lnTo>
                <a:lnTo>
                  <a:pt x="3281106" y="449390"/>
                </a:lnTo>
                <a:lnTo>
                  <a:pt x="3281106" y="781826"/>
                </a:lnTo>
                <a:lnTo>
                  <a:pt x="3208210" y="781826"/>
                </a:lnTo>
                <a:lnTo>
                  <a:pt x="3208210" y="1120671"/>
                </a:lnTo>
                <a:lnTo>
                  <a:pt x="3172163" y="1120671"/>
                </a:lnTo>
                <a:lnTo>
                  <a:pt x="3172163" y="759397"/>
                </a:lnTo>
                <a:lnTo>
                  <a:pt x="2893397" y="759397"/>
                </a:lnTo>
                <a:lnTo>
                  <a:pt x="2893397" y="1132687"/>
                </a:lnTo>
                <a:lnTo>
                  <a:pt x="2881382" y="1132687"/>
                </a:lnTo>
                <a:lnTo>
                  <a:pt x="2881382" y="1173540"/>
                </a:lnTo>
                <a:lnTo>
                  <a:pt x="2840528" y="1173540"/>
                </a:lnTo>
                <a:lnTo>
                  <a:pt x="2840528" y="1115063"/>
                </a:lnTo>
                <a:lnTo>
                  <a:pt x="2830915" y="1115063"/>
                </a:lnTo>
                <a:lnTo>
                  <a:pt x="2830915" y="1275274"/>
                </a:lnTo>
                <a:lnTo>
                  <a:pt x="2806083" y="1275274"/>
                </a:lnTo>
                <a:lnTo>
                  <a:pt x="2806083" y="1452306"/>
                </a:lnTo>
                <a:lnTo>
                  <a:pt x="2783653" y="1452306"/>
                </a:lnTo>
                <a:lnTo>
                  <a:pt x="2783653" y="1422667"/>
                </a:lnTo>
                <a:lnTo>
                  <a:pt x="2754014" y="1422667"/>
                </a:lnTo>
                <a:lnTo>
                  <a:pt x="2754014" y="1161524"/>
                </a:lnTo>
                <a:lnTo>
                  <a:pt x="2726779" y="1161524"/>
                </a:lnTo>
                <a:lnTo>
                  <a:pt x="2726779" y="990099"/>
                </a:lnTo>
                <a:lnTo>
                  <a:pt x="2701946" y="990099"/>
                </a:lnTo>
                <a:lnTo>
                  <a:pt x="2701946" y="903586"/>
                </a:lnTo>
                <a:lnTo>
                  <a:pt x="2698742" y="903586"/>
                </a:lnTo>
                <a:lnTo>
                  <a:pt x="2698742" y="955654"/>
                </a:lnTo>
                <a:lnTo>
                  <a:pt x="2673108" y="938832"/>
                </a:lnTo>
                <a:lnTo>
                  <a:pt x="2673108" y="909193"/>
                </a:lnTo>
                <a:lnTo>
                  <a:pt x="2659490" y="893172"/>
                </a:lnTo>
                <a:lnTo>
                  <a:pt x="2659490" y="873146"/>
                </a:lnTo>
                <a:lnTo>
                  <a:pt x="2651480" y="873146"/>
                </a:lnTo>
                <a:lnTo>
                  <a:pt x="2557757" y="961262"/>
                </a:lnTo>
                <a:lnTo>
                  <a:pt x="2557757" y="968471"/>
                </a:lnTo>
                <a:lnTo>
                  <a:pt x="2545741" y="978885"/>
                </a:lnTo>
                <a:lnTo>
                  <a:pt x="2545741" y="991702"/>
                </a:lnTo>
                <a:lnTo>
                  <a:pt x="2515301" y="991702"/>
                </a:lnTo>
                <a:lnTo>
                  <a:pt x="2515301" y="1124676"/>
                </a:lnTo>
                <a:lnTo>
                  <a:pt x="2503285" y="1124676"/>
                </a:lnTo>
                <a:lnTo>
                  <a:pt x="2503285" y="1271268"/>
                </a:lnTo>
                <a:lnTo>
                  <a:pt x="2496076" y="1271268"/>
                </a:lnTo>
                <a:lnTo>
                  <a:pt x="2496076" y="1284085"/>
                </a:lnTo>
                <a:lnTo>
                  <a:pt x="2475248" y="1306515"/>
                </a:lnTo>
                <a:lnTo>
                  <a:pt x="2475248" y="1322536"/>
                </a:lnTo>
                <a:lnTo>
                  <a:pt x="2448013" y="1322536"/>
                </a:lnTo>
                <a:lnTo>
                  <a:pt x="2448013" y="1340159"/>
                </a:lnTo>
                <a:lnTo>
                  <a:pt x="2453620" y="1340159"/>
                </a:lnTo>
                <a:lnTo>
                  <a:pt x="2453620" y="1390625"/>
                </a:lnTo>
                <a:lnTo>
                  <a:pt x="2413567" y="1390625"/>
                </a:lnTo>
                <a:lnTo>
                  <a:pt x="2413567" y="1419463"/>
                </a:lnTo>
                <a:lnTo>
                  <a:pt x="2410363" y="1416259"/>
                </a:lnTo>
                <a:lnTo>
                  <a:pt x="2403955" y="1407447"/>
                </a:lnTo>
                <a:lnTo>
                  <a:pt x="2382326" y="1407447"/>
                </a:lnTo>
                <a:lnTo>
                  <a:pt x="2382326" y="1398636"/>
                </a:lnTo>
                <a:lnTo>
                  <a:pt x="2363902" y="1398636"/>
                </a:lnTo>
                <a:lnTo>
                  <a:pt x="2363902" y="1391426"/>
                </a:lnTo>
                <a:lnTo>
                  <a:pt x="2348682" y="1391426"/>
                </a:lnTo>
                <a:lnTo>
                  <a:pt x="2340672" y="1384217"/>
                </a:lnTo>
                <a:lnTo>
                  <a:pt x="2340672" y="1374604"/>
                </a:lnTo>
                <a:lnTo>
                  <a:pt x="2312635" y="1374604"/>
                </a:lnTo>
                <a:lnTo>
                  <a:pt x="2312635" y="1368997"/>
                </a:lnTo>
                <a:lnTo>
                  <a:pt x="2303824" y="1368997"/>
                </a:lnTo>
                <a:lnTo>
                  <a:pt x="2303824" y="1374604"/>
                </a:lnTo>
                <a:lnTo>
                  <a:pt x="2265373" y="1374604"/>
                </a:lnTo>
                <a:lnTo>
                  <a:pt x="2265373" y="1408248"/>
                </a:lnTo>
                <a:lnTo>
                  <a:pt x="2238137" y="1408248"/>
                </a:lnTo>
                <a:lnTo>
                  <a:pt x="2238137" y="1429076"/>
                </a:lnTo>
                <a:lnTo>
                  <a:pt x="2227724" y="1429076"/>
                </a:lnTo>
                <a:lnTo>
                  <a:pt x="2227724" y="1437887"/>
                </a:lnTo>
                <a:lnTo>
                  <a:pt x="2181263" y="1437887"/>
                </a:lnTo>
                <a:lnTo>
                  <a:pt x="2181263" y="1335353"/>
                </a:lnTo>
                <a:lnTo>
                  <a:pt x="2178860" y="1335353"/>
                </a:lnTo>
                <a:lnTo>
                  <a:pt x="2178860" y="1254446"/>
                </a:lnTo>
                <a:lnTo>
                  <a:pt x="2182865" y="1254446"/>
                </a:lnTo>
                <a:lnTo>
                  <a:pt x="2182865" y="1236022"/>
                </a:lnTo>
                <a:cubicBezTo>
                  <a:pt x="2182865" y="1236022"/>
                  <a:pt x="2183666" y="1210389"/>
                  <a:pt x="2174854" y="1210389"/>
                </a:cubicBezTo>
                <a:lnTo>
                  <a:pt x="2162838" y="1210389"/>
                </a:lnTo>
                <a:lnTo>
                  <a:pt x="2162838" y="1195169"/>
                </a:lnTo>
                <a:cubicBezTo>
                  <a:pt x="2162838" y="1195169"/>
                  <a:pt x="2132399" y="1169535"/>
                  <a:pt x="2084336" y="1159922"/>
                </a:cubicBezTo>
                <a:cubicBezTo>
                  <a:pt x="2036272" y="1150310"/>
                  <a:pt x="2008236" y="1151111"/>
                  <a:pt x="2008236" y="1151111"/>
                </a:cubicBezTo>
                <a:lnTo>
                  <a:pt x="2004230" y="1157519"/>
                </a:lnTo>
                <a:lnTo>
                  <a:pt x="1994618" y="1157519"/>
                </a:lnTo>
                <a:lnTo>
                  <a:pt x="1994618" y="1114262"/>
                </a:lnTo>
                <a:lnTo>
                  <a:pt x="1990612" y="1114262"/>
                </a:lnTo>
                <a:lnTo>
                  <a:pt x="1990612" y="1157519"/>
                </a:lnTo>
                <a:lnTo>
                  <a:pt x="1973790" y="1157519"/>
                </a:lnTo>
                <a:lnTo>
                  <a:pt x="1973790" y="1121472"/>
                </a:lnTo>
                <a:lnTo>
                  <a:pt x="1968183" y="1121472"/>
                </a:lnTo>
                <a:lnTo>
                  <a:pt x="1956167" y="1109456"/>
                </a:lnTo>
                <a:lnTo>
                  <a:pt x="1952963" y="1109456"/>
                </a:lnTo>
                <a:lnTo>
                  <a:pt x="1952963" y="1134289"/>
                </a:lnTo>
                <a:lnTo>
                  <a:pt x="1933738" y="1134289"/>
                </a:lnTo>
                <a:lnTo>
                  <a:pt x="1933738" y="1142299"/>
                </a:lnTo>
                <a:lnTo>
                  <a:pt x="1938544" y="1145503"/>
                </a:lnTo>
                <a:lnTo>
                  <a:pt x="1938544" y="1150310"/>
                </a:lnTo>
                <a:lnTo>
                  <a:pt x="1866449" y="1150310"/>
                </a:lnTo>
                <a:lnTo>
                  <a:pt x="1866449" y="1157519"/>
                </a:lnTo>
                <a:cubicBezTo>
                  <a:pt x="1866449" y="1157519"/>
                  <a:pt x="1820790" y="1164729"/>
                  <a:pt x="1794355" y="1171137"/>
                </a:cubicBezTo>
                <a:cubicBezTo>
                  <a:pt x="1767920" y="1178347"/>
                  <a:pt x="1736679" y="1192765"/>
                  <a:pt x="1736679" y="1192765"/>
                </a:cubicBezTo>
                <a:lnTo>
                  <a:pt x="1729470" y="1192765"/>
                </a:lnTo>
                <a:lnTo>
                  <a:pt x="1729470" y="1207184"/>
                </a:lnTo>
                <a:lnTo>
                  <a:pt x="1721459" y="1207184"/>
                </a:lnTo>
                <a:lnTo>
                  <a:pt x="1721459" y="1203179"/>
                </a:lnTo>
                <a:lnTo>
                  <a:pt x="1703836" y="1203179"/>
                </a:lnTo>
                <a:lnTo>
                  <a:pt x="1703836" y="1207184"/>
                </a:lnTo>
                <a:lnTo>
                  <a:pt x="1698229" y="1207184"/>
                </a:lnTo>
                <a:cubicBezTo>
                  <a:pt x="1698229" y="1207184"/>
                  <a:pt x="1682208" y="1215996"/>
                  <a:pt x="1668590" y="1227211"/>
                </a:cubicBezTo>
                <a:cubicBezTo>
                  <a:pt x="1654972" y="1237624"/>
                  <a:pt x="1647762" y="1246436"/>
                  <a:pt x="1647762" y="1246436"/>
                </a:cubicBezTo>
                <a:lnTo>
                  <a:pt x="1647762" y="1331347"/>
                </a:lnTo>
                <a:lnTo>
                  <a:pt x="1642956" y="1331347"/>
                </a:lnTo>
                <a:lnTo>
                  <a:pt x="1642956" y="1406646"/>
                </a:lnTo>
                <a:lnTo>
                  <a:pt x="1590087" y="1406646"/>
                </a:lnTo>
                <a:lnTo>
                  <a:pt x="1590087" y="1416259"/>
                </a:lnTo>
                <a:lnTo>
                  <a:pt x="1582877" y="1416259"/>
                </a:lnTo>
                <a:lnTo>
                  <a:pt x="1582877" y="1421065"/>
                </a:lnTo>
                <a:lnTo>
                  <a:pt x="1556443" y="1421065"/>
                </a:lnTo>
                <a:lnTo>
                  <a:pt x="1556443" y="1426672"/>
                </a:lnTo>
                <a:lnTo>
                  <a:pt x="1546830" y="1426672"/>
                </a:lnTo>
                <a:lnTo>
                  <a:pt x="1546830" y="1429877"/>
                </a:lnTo>
                <a:lnTo>
                  <a:pt x="1543626" y="1429877"/>
                </a:lnTo>
                <a:lnTo>
                  <a:pt x="1543626" y="1420264"/>
                </a:lnTo>
                <a:lnTo>
                  <a:pt x="1517992" y="1420264"/>
                </a:lnTo>
                <a:lnTo>
                  <a:pt x="1517992" y="1441091"/>
                </a:lnTo>
                <a:lnTo>
                  <a:pt x="1522799" y="1441091"/>
                </a:lnTo>
                <a:lnTo>
                  <a:pt x="1522799" y="1457913"/>
                </a:lnTo>
                <a:lnTo>
                  <a:pt x="1493160" y="1457913"/>
                </a:lnTo>
                <a:lnTo>
                  <a:pt x="1493160" y="1527605"/>
                </a:lnTo>
                <a:lnTo>
                  <a:pt x="1458714" y="1527605"/>
                </a:lnTo>
                <a:lnTo>
                  <a:pt x="1435484" y="1010927"/>
                </a:lnTo>
                <a:lnTo>
                  <a:pt x="1449903" y="1006120"/>
                </a:lnTo>
                <a:lnTo>
                  <a:pt x="1449903" y="962864"/>
                </a:lnTo>
                <a:lnTo>
                  <a:pt x="1455510" y="955654"/>
                </a:lnTo>
                <a:lnTo>
                  <a:pt x="1455510" y="929220"/>
                </a:lnTo>
                <a:lnTo>
                  <a:pt x="1470730" y="920408"/>
                </a:lnTo>
                <a:lnTo>
                  <a:pt x="1478741" y="914000"/>
                </a:lnTo>
                <a:lnTo>
                  <a:pt x="1492359" y="883560"/>
                </a:lnTo>
                <a:lnTo>
                  <a:pt x="1492359" y="858727"/>
                </a:lnTo>
                <a:lnTo>
                  <a:pt x="1488353" y="857125"/>
                </a:lnTo>
                <a:lnTo>
                  <a:pt x="1488353" y="850716"/>
                </a:lnTo>
                <a:lnTo>
                  <a:pt x="1485950" y="849114"/>
                </a:lnTo>
                <a:lnTo>
                  <a:pt x="1485950" y="846711"/>
                </a:lnTo>
                <a:lnTo>
                  <a:pt x="1483547" y="845109"/>
                </a:lnTo>
                <a:lnTo>
                  <a:pt x="1483547" y="841104"/>
                </a:lnTo>
                <a:lnTo>
                  <a:pt x="1454709" y="834695"/>
                </a:lnTo>
                <a:lnTo>
                  <a:pt x="1457112" y="831491"/>
                </a:lnTo>
                <a:lnTo>
                  <a:pt x="1463521" y="806659"/>
                </a:lnTo>
                <a:lnTo>
                  <a:pt x="1463521" y="802653"/>
                </a:lnTo>
                <a:lnTo>
                  <a:pt x="1461117" y="802653"/>
                </a:lnTo>
                <a:lnTo>
                  <a:pt x="1461117" y="805057"/>
                </a:lnTo>
                <a:lnTo>
                  <a:pt x="1438688" y="791439"/>
                </a:lnTo>
                <a:lnTo>
                  <a:pt x="1438688" y="771412"/>
                </a:lnTo>
                <a:lnTo>
                  <a:pt x="1433882" y="771412"/>
                </a:lnTo>
                <a:lnTo>
                  <a:pt x="1433882" y="765805"/>
                </a:lnTo>
                <a:lnTo>
                  <a:pt x="1425070" y="764203"/>
                </a:lnTo>
                <a:lnTo>
                  <a:pt x="1423468" y="641642"/>
                </a:lnTo>
                <a:lnTo>
                  <a:pt x="1425070" y="639239"/>
                </a:lnTo>
                <a:lnTo>
                  <a:pt x="1425070" y="635234"/>
                </a:lnTo>
                <a:lnTo>
                  <a:pt x="1421065" y="633632"/>
                </a:lnTo>
                <a:lnTo>
                  <a:pt x="1423468" y="535102"/>
                </a:lnTo>
                <a:lnTo>
                  <a:pt x="1425871" y="528694"/>
                </a:lnTo>
                <a:lnTo>
                  <a:pt x="1421866" y="526291"/>
                </a:lnTo>
                <a:lnTo>
                  <a:pt x="1421866" y="521484"/>
                </a:lnTo>
                <a:lnTo>
                  <a:pt x="1418662" y="519081"/>
                </a:lnTo>
                <a:lnTo>
                  <a:pt x="1417861" y="417348"/>
                </a:lnTo>
                <a:lnTo>
                  <a:pt x="1423468" y="417348"/>
                </a:lnTo>
                <a:lnTo>
                  <a:pt x="1423468" y="412541"/>
                </a:lnTo>
                <a:lnTo>
                  <a:pt x="1417060" y="412541"/>
                </a:lnTo>
                <a:lnTo>
                  <a:pt x="1417060" y="410138"/>
                </a:lnTo>
                <a:lnTo>
                  <a:pt x="1420264" y="408536"/>
                </a:lnTo>
                <a:lnTo>
                  <a:pt x="1420264" y="406133"/>
                </a:lnTo>
                <a:lnTo>
                  <a:pt x="1421065" y="404531"/>
                </a:lnTo>
                <a:lnTo>
                  <a:pt x="1421065" y="401327"/>
                </a:lnTo>
                <a:lnTo>
                  <a:pt x="1416259" y="400526"/>
                </a:lnTo>
                <a:lnTo>
                  <a:pt x="1416259" y="286776"/>
                </a:lnTo>
                <a:lnTo>
                  <a:pt x="1417060" y="286776"/>
                </a:lnTo>
                <a:lnTo>
                  <a:pt x="1417060" y="284373"/>
                </a:lnTo>
                <a:lnTo>
                  <a:pt x="1414657" y="284373"/>
                </a:lnTo>
                <a:lnTo>
                  <a:pt x="1414657" y="266750"/>
                </a:lnTo>
                <a:lnTo>
                  <a:pt x="1412253" y="265148"/>
                </a:lnTo>
                <a:lnTo>
                  <a:pt x="1409850" y="266750"/>
                </a:lnTo>
                <a:lnTo>
                  <a:pt x="1409850" y="284373"/>
                </a:lnTo>
                <a:lnTo>
                  <a:pt x="1407447" y="284373"/>
                </a:lnTo>
                <a:lnTo>
                  <a:pt x="1407447" y="286776"/>
                </a:lnTo>
                <a:lnTo>
                  <a:pt x="1408248" y="286776"/>
                </a:lnTo>
                <a:lnTo>
                  <a:pt x="1408248" y="401327"/>
                </a:lnTo>
                <a:lnTo>
                  <a:pt x="1402641" y="402128"/>
                </a:lnTo>
                <a:lnTo>
                  <a:pt x="1402641" y="405332"/>
                </a:lnTo>
                <a:lnTo>
                  <a:pt x="1403442" y="406934"/>
                </a:lnTo>
                <a:lnTo>
                  <a:pt x="1403442" y="408536"/>
                </a:lnTo>
                <a:lnTo>
                  <a:pt x="1406646" y="410138"/>
                </a:lnTo>
                <a:lnTo>
                  <a:pt x="1406646" y="412541"/>
                </a:lnTo>
                <a:lnTo>
                  <a:pt x="1401840" y="412541"/>
                </a:lnTo>
                <a:lnTo>
                  <a:pt x="1401840" y="417348"/>
                </a:lnTo>
                <a:lnTo>
                  <a:pt x="1407447" y="417348"/>
                </a:lnTo>
                <a:lnTo>
                  <a:pt x="1406646" y="519882"/>
                </a:lnTo>
                <a:lnTo>
                  <a:pt x="1403442" y="522285"/>
                </a:lnTo>
                <a:lnTo>
                  <a:pt x="1403442" y="527092"/>
                </a:lnTo>
                <a:lnTo>
                  <a:pt x="1399437" y="529495"/>
                </a:lnTo>
                <a:lnTo>
                  <a:pt x="1401840" y="535903"/>
                </a:lnTo>
                <a:lnTo>
                  <a:pt x="1404243" y="634433"/>
                </a:lnTo>
                <a:lnTo>
                  <a:pt x="1400238" y="636035"/>
                </a:lnTo>
                <a:lnTo>
                  <a:pt x="1400238" y="640040"/>
                </a:lnTo>
                <a:lnTo>
                  <a:pt x="1401840" y="642443"/>
                </a:lnTo>
                <a:lnTo>
                  <a:pt x="1400238" y="765004"/>
                </a:lnTo>
                <a:lnTo>
                  <a:pt x="1391426" y="766606"/>
                </a:lnTo>
                <a:lnTo>
                  <a:pt x="1391426" y="772214"/>
                </a:lnTo>
                <a:lnTo>
                  <a:pt x="1387421" y="772214"/>
                </a:lnTo>
                <a:lnTo>
                  <a:pt x="1387421" y="793041"/>
                </a:lnTo>
                <a:lnTo>
                  <a:pt x="1364991" y="806659"/>
                </a:lnTo>
                <a:lnTo>
                  <a:pt x="1364991" y="804256"/>
                </a:lnTo>
                <a:lnTo>
                  <a:pt x="1362588" y="804256"/>
                </a:lnTo>
                <a:lnTo>
                  <a:pt x="1362588" y="808261"/>
                </a:lnTo>
                <a:lnTo>
                  <a:pt x="1368997" y="833093"/>
                </a:lnTo>
                <a:lnTo>
                  <a:pt x="1370599" y="836298"/>
                </a:lnTo>
                <a:lnTo>
                  <a:pt x="1341761" y="842706"/>
                </a:lnTo>
                <a:lnTo>
                  <a:pt x="1341761" y="846711"/>
                </a:lnTo>
                <a:lnTo>
                  <a:pt x="1339358" y="848313"/>
                </a:lnTo>
                <a:lnTo>
                  <a:pt x="1339358" y="850716"/>
                </a:lnTo>
                <a:lnTo>
                  <a:pt x="1336955" y="852319"/>
                </a:lnTo>
                <a:lnTo>
                  <a:pt x="1336955" y="858727"/>
                </a:lnTo>
                <a:lnTo>
                  <a:pt x="1332949" y="860329"/>
                </a:lnTo>
                <a:lnTo>
                  <a:pt x="1332949" y="885162"/>
                </a:lnTo>
                <a:lnTo>
                  <a:pt x="1346567" y="915602"/>
                </a:lnTo>
                <a:lnTo>
                  <a:pt x="1354578" y="922010"/>
                </a:lnTo>
                <a:lnTo>
                  <a:pt x="1369798" y="930822"/>
                </a:lnTo>
                <a:lnTo>
                  <a:pt x="1369798" y="958858"/>
                </a:lnTo>
                <a:lnTo>
                  <a:pt x="1375405" y="966068"/>
                </a:lnTo>
                <a:lnTo>
                  <a:pt x="1375405" y="1009325"/>
                </a:lnTo>
                <a:lnTo>
                  <a:pt x="1389824" y="1014131"/>
                </a:lnTo>
                <a:lnTo>
                  <a:pt x="1363389" y="1604506"/>
                </a:lnTo>
                <a:lnTo>
                  <a:pt x="1350573" y="1604506"/>
                </a:lnTo>
                <a:lnTo>
                  <a:pt x="1350573" y="1650967"/>
                </a:lnTo>
                <a:lnTo>
                  <a:pt x="1332949" y="1650967"/>
                </a:lnTo>
                <a:lnTo>
                  <a:pt x="1332949" y="1659778"/>
                </a:lnTo>
                <a:lnTo>
                  <a:pt x="1280881" y="1659778"/>
                </a:lnTo>
                <a:lnTo>
                  <a:pt x="1276876" y="1655773"/>
                </a:lnTo>
                <a:lnTo>
                  <a:pt x="1276876" y="1642956"/>
                </a:lnTo>
                <a:lnTo>
                  <a:pt x="1272870" y="1642956"/>
                </a:lnTo>
                <a:lnTo>
                  <a:pt x="1272870" y="1630139"/>
                </a:lnTo>
                <a:lnTo>
                  <a:pt x="1319331" y="1620527"/>
                </a:lnTo>
                <a:lnTo>
                  <a:pt x="1319331" y="1602103"/>
                </a:lnTo>
                <a:cubicBezTo>
                  <a:pt x="1256849" y="1594893"/>
                  <a:pt x="1236823" y="1580474"/>
                  <a:pt x="1236823" y="1580474"/>
                </a:cubicBezTo>
                <a:lnTo>
                  <a:pt x="1236823" y="1575668"/>
                </a:lnTo>
                <a:lnTo>
                  <a:pt x="1229614" y="1575668"/>
                </a:lnTo>
                <a:lnTo>
                  <a:pt x="1229614" y="1555642"/>
                </a:lnTo>
                <a:lnTo>
                  <a:pt x="1256048" y="1555642"/>
                </a:lnTo>
                <a:lnTo>
                  <a:pt x="1260054" y="1548432"/>
                </a:lnTo>
                <a:lnTo>
                  <a:pt x="1272870" y="1548432"/>
                </a:lnTo>
                <a:lnTo>
                  <a:pt x="1272870" y="1544427"/>
                </a:lnTo>
                <a:lnTo>
                  <a:pt x="1270467" y="1544427"/>
                </a:lnTo>
                <a:lnTo>
                  <a:pt x="1270467" y="1530008"/>
                </a:lnTo>
                <a:lnTo>
                  <a:pt x="1234420" y="1530008"/>
                </a:lnTo>
                <a:lnTo>
                  <a:pt x="1234420" y="1521196"/>
                </a:lnTo>
                <a:lnTo>
                  <a:pt x="1231216" y="1516390"/>
                </a:lnTo>
                <a:lnTo>
                  <a:pt x="1220802" y="1516390"/>
                </a:lnTo>
                <a:lnTo>
                  <a:pt x="1220802" y="1523600"/>
                </a:lnTo>
                <a:cubicBezTo>
                  <a:pt x="1220802" y="1523600"/>
                  <a:pt x="1183153" y="1516390"/>
                  <a:pt x="1146304" y="1496364"/>
                </a:cubicBezTo>
                <a:cubicBezTo>
                  <a:pt x="1109456" y="1477139"/>
                  <a:pt x="1084623" y="1440290"/>
                  <a:pt x="1084623" y="1440290"/>
                </a:cubicBezTo>
                <a:lnTo>
                  <a:pt x="1084623" y="1431479"/>
                </a:lnTo>
                <a:lnTo>
                  <a:pt x="1089430" y="1431479"/>
                </a:lnTo>
                <a:lnTo>
                  <a:pt x="1089430" y="1426672"/>
                </a:lnTo>
                <a:lnTo>
                  <a:pt x="1084623" y="1426672"/>
                </a:lnTo>
                <a:lnTo>
                  <a:pt x="1084623" y="1419463"/>
                </a:lnTo>
                <a:lnTo>
                  <a:pt x="1082220" y="1417861"/>
                </a:lnTo>
                <a:lnTo>
                  <a:pt x="1076613" y="1417861"/>
                </a:lnTo>
                <a:lnTo>
                  <a:pt x="1076613" y="1405845"/>
                </a:lnTo>
                <a:lnTo>
                  <a:pt x="1071006" y="1405845"/>
                </a:lnTo>
                <a:lnTo>
                  <a:pt x="1071006" y="1417060"/>
                </a:lnTo>
                <a:lnTo>
                  <a:pt x="1063796" y="1417060"/>
                </a:lnTo>
                <a:lnTo>
                  <a:pt x="1063796" y="1405845"/>
                </a:lnTo>
                <a:lnTo>
                  <a:pt x="1058990" y="1405845"/>
                </a:lnTo>
                <a:lnTo>
                  <a:pt x="1058990" y="1428275"/>
                </a:lnTo>
                <a:lnTo>
                  <a:pt x="1053382" y="1428275"/>
                </a:lnTo>
                <a:lnTo>
                  <a:pt x="1053382" y="1433081"/>
                </a:lnTo>
                <a:lnTo>
                  <a:pt x="902785" y="1433081"/>
                </a:lnTo>
                <a:lnTo>
                  <a:pt x="748983" y="1433081"/>
                </a:lnTo>
                <a:lnTo>
                  <a:pt x="748983" y="1428275"/>
                </a:lnTo>
                <a:lnTo>
                  <a:pt x="743376" y="1428275"/>
                </a:lnTo>
                <a:lnTo>
                  <a:pt x="743376" y="1405845"/>
                </a:lnTo>
                <a:lnTo>
                  <a:pt x="738569" y="1405845"/>
                </a:lnTo>
                <a:lnTo>
                  <a:pt x="738569" y="1417060"/>
                </a:lnTo>
                <a:lnTo>
                  <a:pt x="731360" y="1417060"/>
                </a:lnTo>
                <a:lnTo>
                  <a:pt x="731360" y="1405845"/>
                </a:lnTo>
                <a:lnTo>
                  <a:pt x="725752" y="1405845"/>
                </a:lnTo>
                <a:lnTo>
                  <a:pt x="725752" y="1417861"/>
                </a:lnTo>
                <a:lnTo>
                  <a:pt x="720145" y="1417861"/>
                </a:lnTo>
                <a:lnTo>
                  <a:pt x="717742" y="1419463"/>
                </a:lnTo>
                <a:lnTo>
                  <a:pt x="717742" y="1426672"/>
                </a:lnTo>
                <a:lnTo>
                  <a:pt x="712936" y="1426672"/>
                </a:lnTo>
                <a:lnTo>
                  <a:pt x="712936" y="1431479"/>
                </a:lnTo>
                <a:lnTo>
                  <a:pt x="717742" y="1431479"/>
                </a:lnTo>
                <a:lnTo>
                  <a:pt x="717742" y="1440290"/>
                </a:lnTo>
                <a:cubicBezTo>
                  <a:pt x="717742" y="1440290"/>
                  <a:pt x="692909" y="1476338"/>
                  <a:pt x="656061" y="1496364"/>
                </a:cubicBezTo>
                <a:cubicBezTo>
                  <a:pt x="618412" y="1516390"/>
                  <a:pt x="581563" y="1523600"/>
                  <a:pt x="581563" y="1523600"/>
                </a:cubicBezTo>
                <a:lnTo>
                  <a:pt x="581563" y="1516390"/>
                </a:lnTo>
                <a:lnTo>
                  <a:pt x="571150" y="1516390"/>
                </a:lnTo>
                <a:lnTo>
                  <a:pt x="567945" y="1521196"/>
                </a:lnTo>
                <a:lnTo>
                  <a:pt x="567945" y="1530008"/>
                </a:lnTo>
                <a:lnTo>
                  <a:pt x="531898" y="1530008"/>
                </a:lnTo>
                <a:lnTo>
                  <a:pt x="531898" y="1544427"/>
                </a:lnTo>
                <a:lnTo>
                  <a:pt x="528694" y="1544427"/>
                </a:lnTo>
                <a:lnTo>
                  <a:pt x="528694" y="1548432"/>
                </a:lnTo>
                <a:lnTo>
                  <a:pt x="541511" y="1548432"/>
                </a:lnTo>
                <a:lnTo>
                  <a:pt x="545516" y="1555642"/>
                </a:lnTo>
                <a:lnTo>
                  <a:pt x="571951" y="1555642"/>
                </a:lnTo>
                <a:lnTo>
                  <a:pt x="571951" y="1575668"/>
                </a:lnTo>
                <a:lnTo>
                  <a:pt x="564741" y="1575668"/>
                </a:lnTo>
                <a:lnTo>
                  <a:pt x="564741" y="1580474"/>
                </a:lnTo>
                <a:cubicBezTo>
                  <a:pt x="564741" y="1580474"/>
                  <a:pt x="544715" y="1594893"/>
                  <a:pt x="482233" y="1602103"/>
                </a:cubicBezTo>
                <a:lnTo>
                  <a:pt x="482233" y="1619726"/>
                </a:lnTo>
                <a:lnTo>
                  <a:pt x="528694" y="1629338"/>
                </a:lnTo>
                <a:lnTo>
                  <a:pt x="528694" y="1642155"/>
                </a:lnTo>
                <a:lnTo>
                  <a:pt x="524689" y="1642155"/>
                </a:lnTo>
                <a:lnTo>
                  <a:pt x="524689" y="1654972"/>
                </a:lnTo>
                <a:lnTo>
                  <a:pt x="520683" y="1658977"/>
                </a:lnTo>
                <a:lnTo>
                  <a:pt x="266750" y="1658977"/>
                </a:lnTo>
                <a:lnTo>
                  <a:pt x="266750" y="1654972"/>
                </a:lnTo>
                <a:lnTo>
                  <a:pt x="261143" y="1654972"/>
                </a:lnTo>
                <a:lnTo>
                  <a:pt x="261143" y="1662182"/>
                </a:lnTo>
                <a:lnTo>
                  <a:pt x="256336" y="1662182"/>
                </a:lnTo>
                <a:lnTo>
                  <a:pt x="256336" y="1670993"/>
                </a:lnTo>
                <a:lnTo>
                  <a:pt x="260342" y="1670993"/>
                </a:lnTo>
                <a:lnTo>
                  <a:pt x="260342" y="1683810"/>
                </a:lnTo>
                <a:lnTo>
                  <a:pt x="251530" y="1683810"/>
                </a:lnTo>
                <a:lnTo>
                  <a:pt x="251530" y="1689417"/>
                </a:lnTo>
                <a:lnTo>
                  <a:pt x="251530" y="1725465"/>
                </a:lnTo>
                <a:lnTo>
                  <a:pt x="202666" y="1725465"/>
                </a:lnTo>
                <a:lnTo>
                  <a:pt x="202666" y="1747894"/>
                </a:lnTo>
                <a:lnTo>
                  <a:pt x="120158" y="1747894"/>
                </a:lnTo>
                <a:lnTo>
                  <a:pt x="120158" y="1758308"/>
                </a:lnTo>
                <a:lnTo>
                  <a:pt x="106540" y="1758308"/>
                </a:lnTo>
                <a:lnTo>
                  <a:pt x="106540" y="1766318"/>
                </a:lnTo>
                <a:lnTo>
                  <a:pt x="112147" y="1766318"/>
                </a:lnTo>
                <a:lnTo>
                  <a:pt x="112147" y="1777533"/>
                </a:lnTo>
                <a:lnTo>
                  <a:pt x="20827" y="1777533"/>
                </a:lnTo>
                <a:lnTo>
                  <a:pt x="20827" y="1793554"/>
                </a:lnTo>
                <a:lnTo>
                  <a:pt x="12817" y="1793554"/>
                </a:lnTo>
                <a:lnTo>
                  <a:pt x="12817" y="1788748"/>
                </a:lnTo>
                <a:lnTo>
                  <a:pt x="0" y="1788748"/>
                </a:lnTo>
                <a:lnTo>
                  <a:pt x="0" y="1839214"/>
                </a:lnTo>
                <a:lnTo>
                  <a:pt x="12192000" y="1839214"/>
                </a:lnTo>
                <a:lnTo>
                  <a:pt x="12192000" y="1807172"/>
                </a:lnTo>
                <a:lnTo>
                  <a:pt x="12164764" y="1807172"/>
                </a:lnTo>
                <a:close/>
                <a:moveTo>
                  <a:pt x="2412767" y="1433081"/>
                </a:moveTo>
                <a:lnTo>
                  <a:pt x="2412767" y="1420264"/>
                </a:lnTo>
                <a:lnTo>
                  <a:pt x="2415170" y="1420264"/>
                </a:lnTo>
                <a:lnTo>
                  <a:pt x="2415170" y="1433081"/>
                </a:lnTo>
                <a:lnTo>
                  <a:pt x="2412767" y="1433081"/>
                </a:lnTo>
                <a:close/>
                <a:moveTo>
                  <a:pt x="6799323" y="1419463"/>
                </a:moveTo>
                <a:lnTo>
                  <a:pt x="6799323" y="1430678"/>
                </a:lnTo>
                <a:lnTo>
                  <a:pt x="6785705" y="1443494"/>
                </a:lnTo>
                <a:lnTo>
                  <a:pt x="6743250" y="1443494"/>
                </a:lnTo>
                <a:lnTo>
                  <a:pt x="6743250" y="1408248"/>
                </a:lnTo>
                <a:lnTo>
                  <a:pt x="6702396" y="1408248"/>
                </a:lnTo>
                <a:lnTo>
                  <a:pt x="6702396" y="1417861"/>
                </a:lnTo>
                <a:lnTo>
                  <a:pt x="6716815" y="1417861"/>
                </a:lnTo>
                <a:lnTo>
                  <a:pt x="6716815" y="1438688"/>
                </a:lnTo>
                <a:lnTo>
                  <a:pt x="6603066" y="1438688"/>
                </a:lnTo>
                <a:lnTo>
                  <a:pt x="6603066" y="1231216"/>
                </a:lnTo>
                <a:lnTo>
                  <a:pt x="6587045" y="1231216"/>
                </a:lnTo>
                <a:lnTo>
                  <a:pt x="6587045" y="1195169"/>
                </a:lnTo>
                <a:lnTo>
                  <a:pt x="6561411" y="1195169"/>
                </a:lnTo>
                <a:lnTo>
                  <a:pt x="6561411" y="1179949"/>
                </a:lnTo>
                <a:lnTo>
                  <a:pt x="6550997" y="1179949"/>
                </a:lnTo>
                <a:lnTo>
                  <a:pt x="6550997" y="1188760"/>
                </a:lnTo>
                <a:lnTo>
                  <a:pt x="6542987" y="1188760"/>
                </a:lnTo>
                <a:lnTo>
                  <a:pt x="6594254" y="808261"/>
                </a:lnTo>
                <a:lnTo>
                  <a:pt x="6771286" y="808261"/>
                </a:lnTo>
                <a:lnTo>
                  <a:pt x="6831365" y="1419463"/>
                </a:lnTo>
                <a:lnTo>
                  <a:pt x="6799323" y="1419463"/>
                </a:lnTo>
                <a:close/>
                <a:moveTo>
                  <a:pt x="9199273" y="711334"/>
                </a:moveTo>
                <a:cubicBezTo>
                  <a:pt x="9199273" y="711334"/>
                  <a:pt x="9238524" y="535903"/>
                  <a:pt x="9292194" y="535903"/>
                </a:cubicBezTo>
                <a:cubicBezTo>
                  <a:pt x="9345064" y="535903"/>
                  <a:pt x="9365090" y="711334"/>
                  <a:pt x="9365090" y="711334"/>
                </a:cubicBezTo>
                <a:lnTo>
                  <a:pt x="9199273" y="711334"/>
                </a:lnTo>
                <a:close/>
              </a:path>
            </a:pathLst>
          </a:custGeom>
          <a:gradFill>
            <a:gsLst>
              <a:gs pos="0">
                <a:schemeClr val="accent1">
                  <a:alpha val="0"/>
                </a:schemeClr>
              </a:gs>
              <a:gs pos="98000">
                <a:schemeClr val="accent1">
                  <a:lumMod val="50000"/>
                  <a:alpha val="0"/>
                </a:schemeClr>
              </a:gs>
            </a:gsLst>
            <a:lin ang="5400000" scaled="0"/>
          </a:gradFill>
          <a:ln w="5320" cap="flat">
            <a:noFill/>
            <a:miter/>
          </a:ln>
        </p:spPr>
        <p:txBody>
          <a:bodyPr vert="horz" wrap="square" lIns="91440" tIns="45720" rIns="91440" bIns="45720" rtlCol="0" anchor="ctr"/>
          <a:lstStyle/>
          <a:p>
            <a:pPr algn="l">
              <a:lnSpc>
                <a:spcPct val="110000"/>
              </a:lnSpc>
            </a:pPr>
            <a:endParaRPr kumimoji="1" lang="zh-CN" altLang="en-US"/>
          </a:p>
        </p:txBody>
      </p:sp>
      <p:pic>
        <p:nvPicPr>
          <p:cNvPr id="9" name="图片 8"/>
          <p:cNvPicPr>
            <a:picLocks noChangeAspect="1"/>
          </p:cNvPicPr>
          <p:nvPr/>
        </p:nvPicPr>
        <p:blipFill>
          <a:blip r:embed="rId6">
            <a:alphaModFix/>
          </a:blip>
          <a:srcRect/>
          <a:stretch>
            <a:fillRect/>
          </a:stretch>
        </p:blipFill>
        <p:spPr>
          <a:xfrm>
            <a:off x="9979529" y="1894326"/>
            <a:ext cx="1602871" cy="1045351"/>
          </a:xfrm>
          <a:prstGeom prst="rect">
            <a:avLst/>
          </a:prstGeom>
          <a:noFill/>
          <a:ln>
            <a:noFill/>
          </a:ln>
        </p:spPr>
      </p:pic>
      <p:pic>
        <p:nvPicPr>
          <p:cNvPr id="10" name="图片 9"/>
          <p:cNvPicPr>
            <a:picLocks noChangeAspect="1"/>
          </p:cNvPicPr>
          <p:nvPr/>
        </p:nvPicPr>
        <p:blipFill>
          <a:blip r:embed="rId7">
            <a:alphaModFix/>
          </a:blip>
          <a:srcRect/>
          <a:stretch>
            <a:fillRect/>
          </a:stretch>
        </p:blipFill>
        <p:spPr>
          <a:xfrm>
            <a:off x="0" y="5605540"/>
            <a:ext cx="12192000" cy="1252460"/>
          </a:xfrm>
          <a:prstGeom prst="rect">
            <a:avLst/>
          </a:prstGeom>
          <a:noFill/>
          <a:ln>
            <a:noFill/>
          </a:ln>
        </p:spPr>
      </p:pic>
      <p:sp>
        <p:nvSpPr>
          <p:cNvPr id="11" name="标题 1"/>
          <p:cNvSpPr txBox="1"/>
          <p:nvPr/>
        </p:nvSpPr>
        <p:spPr>
          <a:xfrm>
            <a:off x="5480302" y="1028167"/>
            <a:ext cx="1210784" cy="1206082"/>
          </a:xfrm>
          <a:custGeom>
            <a:avLst/>
            <a:gdLst>
              <a:gd name="T0" fmla="*/ 11209 w 11256"/>
              <a:gd name="T1" fmla="*/ 4253 h 11213"/>
              <a:gd name="T2" fmla="*/ 10891 w 11256"/>
              <a:gd name="T3" fmla="*/ 3984 h 11213"/>
              <a:gd name="T4" fmla="*/ 7510 w 11256"/>
              <a:gd name="T5" fmla="*/ 3462 h 11213"/>
              <a:gd name="T6" fmla="*/ 6001 w 11256"/>
              <a:gd name="T7" fmla="*/ 230 h 11213"/>
              <a:gd name="T8" fmla="*/ 5640 w 11256"/>
              <a:gd name="T9" fmla="*/ 0 h 11213"/>
              <a:gd name="T10" fmla="*/ 5640 w 11256"/>
              <a:gd name="T11" fmla="*/ 0 h 11213"/>
              <a:gd name="T12" fmla="*/ 5279 w 11256"/>
              <a:gd name="T13" fmla="*/ 230 h 11213"/>
              <a:gd name="T14" fmla="*/ 3756 w 11256"/>
              <a:gd name="T15" fmla="*/ 3455 h 11213"/>
              <a:gd name="T16" fmla="*/ 370 w 11256"/>
              <a:gd name="T17" fmla="*/ 3965 h 11213"/>
              <a:gd name="T18" fmla="*/ 49 w 11256"/>
              <a:gd name="T19" fmla="*/ 4231 h 11213"/>
              <a:gd name="T20" fmla="*/ 142 w 11256"/>
              <a:gd name="T21" fmla="*/ 4638 h 11213"/>
              <a:gd name="T22" fmla="*/ 2597 w 11256"/>
              <a:gd name="T23" fmla="*/ 7164 h 11213"/>
              <a:gd name="T24" fmla="*/ 2010 w 11256"/>
              <a:gd name="T25" fmla="*/ 10725 h 11213"/>
              <a:gd name="T26" fmla="*/ 2174 w 11256"/>
              <a:gd name="T27" fmla="*/ 11116 h 11213"/>
              <a:gd name="T28" fmla="*/ 2597 w 11256"/>
              <a:gd name="T29" fmla="*/ 11140 h 11213"/>
              <a:gd name="T30" fmla="*/ 5620 w 11256"/>
              <a:gd name="T31" fmla="*/ 9478 h 11213"/>
              <a:gd name="T32" fmla="*/ 8637 w 11256"/>
              <a:gd name="T33" fmla="*/ 11151 h 11213"/>
              <a:gd name="T34" fmla="*/ 8831 w 11256"/>
              <a:gd name="T35" fmla="*/ 11200 h 11213"/>
              <a:gd name="T36" fmla="*/ 8839 w 11256"/>
              <a:gd name="T37" fmla="*/ 11200 h 11213"/>
              <a:gd name="T38" fmla="*/ 9239 w 11256"/>
              <a:gd name="T39" fmla="*/ 10800 h 11213"/>
              <a:gd name="T40" fmla="*/ 9213 w 11256"/>
              <a:gd name="T41" fmla="*/ 10658 h 11213"/>
              <a:gd name="T42" fmla="*/ 8652 w 11256"/>
              <a:gd name="T43" fmla="*/ 7175 h 11213"/>
              <a:gd name="T44" fmla="*/ 11114 w 11256"/>
              <a:gd name="T45" fmla="*/ 4659 h 11213"/>
              <a:gd name="T46" fmla="*/ 11209 w 11256"/>
              <a:gd name="T47" fmla="*/ 4253 h 11213"/>
            </a:gdLst>
            <a:ahLst/>
            <a:cxnLst/>
            <a:rect l="0" t="0" r="r" b="b"/>
            <a:pathLst>
              <a:path w="11256" h="11213">
                <a:moveTo>
                  <a:pt x="11209" y="4253"/>
                </a:moveTo>
                <a:cubicBezTo>
                  <a:pt x="11161" y="4111"/>
                  <a:pt x="11039" y="4008"/>
                  <a:pt x="10891" y="3984"/>
                </a:cubicBezTo>
                <a:lnTo>
                  <a:pt x="7510" y="3462"/>
                </a:lnTo>
                <a:lnTo>
                  <a:pt x="6001" y="230"/>
                </a:lnTo>
                <a:cubicBezTo>
                  <a:pt x="5934" y="90"/>
                  <a:pt x="5795" y="0"/>
                  <a:pt x="5640" y="0"/>
                </a:cubicBezTo>
                <a:lnTo>
                  <a:pt x="5640" y="0"/>
                </a:lnTo>
                <a:cubicBezTo>
                  <a:pt x="5485" y="0"/>
                  <a:pt x="5345" y="88"/>
                  <a:pt x="5279" y="230"/>
                </a:cubicBezTo>
                <a:lnTo>
                  <a:pt x="3756" y="3455"/>
                </a:lnTo>
                <a:lnTo>
                  <a:pt x="370" y="3965"/>
                </a:lnTo>
                <a:cubicBezTo>
                  <a:pt x="221" y="3986"/>
                  <a:pt x="99" y="4090"/>
                  <a:pt x="49" y="4231"/>
                </a:cubicBezTo>
                <a:cubicBezTo>
                  <a:pt x="0" y="4373"/>
                  <a:pt x="36" y="4530"/>
                  <a:pt x="142" y="4638"/>
                </a:cubicBezTo>
                <a:lnTo>
                  <a:pt x="2597" y="7164"/>
                </a:lnTo>
                <a:lnTo>
                  <a:pt x="2010" y="10725"/>
                </a:lnTo>
                <a:cubicBezTo>
                  <a:pt x="1984" y="10875"/>
                  <a:pt x="2049" y="11028"/>
                  <a:pt x="2174" y="11116"/>
                </a:cubicBezTo>
                <a:cubicBezTo>
                  <a:pt x="2298" y="11204"/>
                  <a:pt x="2464" y="11213"/>
                  <a:pt x="2597" y="11140"/>
                </a:cubicBezTo>
                <a:lnTo>
                  <a:pt x="5620" y="9478"/>
                </a:lnTo>
                <a:lnTo>
                  <a:pt x="8637" y="11151"/>
                </a:lnTo>
                <a:cubicBezTo>
                  <a:pt x="8697" y="11183"/>
                  <a:pt x="8764" y="11200"/>
                  <a:pt x="8831" y="11200"/>
                </a:cubicBezTo>
                <a:lnTo>
                  <a:pt x="8839" y="11200"/>
                </a:lnTo>
                <a:cubicBezTo>
                  <a:pt x="9061" y="11200"/>
                  <a:pt x="9239" y="11022"/>
                  <a:pt x="9239" y="10800"/>
                </a:cubicBezTo>
                <a:cubicBezTo>
                  <a:pt x="9239" y="10751"/>
                  <a:pt x="9231" y="10703"/>
                  <a:pt x="9213" y="10658"/>
                </a:cubicBezTo>
                <a:lnTo>
                  <a:pt x="8652" y="7175"/>
                </a:lnTo>
                <a:lnTo>
                  <a:pt x="11114" y="4659"/>
                </a:lnTo>
                <a:cubicBezTo>
                  <a:pt x="11219" y="4552"/>
                  <a:pt x="11256" y="4395"/>
                  <a:pt x="11209" y="4253"/>
                </a:cubicBezTo>
                <a:close/>
              </a:path>
            </a:pathLst>
          </a:custGeom>
          <a:solidFill>
            <a:schemeClr val="accent1"/>
          </a:solidFill>
          <a:ln w="5320"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4383313" y="2510193"/>
            <a:ext cx="3425374" cy="461665"/>
          </a:xfrm>
          <a:prstGeom prst="rect">
            <a:avLst/>
          </a:prstGeom>
          <a:noFill/>
          <a:ln>
            <a:noFill/>
          </a:ln>
        </p:spPr>
        <p:txBody>
          <a:bodyPr vert="horz" wrap="square" lIns="91440" tIns="45720" rIns="91440" bIns="45720" rtlCol="0" anchor="t"/>
          <a:lstStyle/>
          <a:p>
            <a:pPr algn="ctr">
              <a:lnSpc>
                <a:spcPct val="110000"/>
              </a:lnSpc>
            </a:pPr>
            <a:r>
              <a:rPr kumimoji="1" lang="en-US" altLang="zh-CN" sz="2400" dirty="0">
                <a:ln w="12700">
                  <a:noFill/>
                </a:ln>
                <a:solidFill>
                  <a:srgbClr val="FFFFFF">
                    <a:alpha val="100000"/>
                  </a:srgbClr>
                </a:solidFill>
                <a:latin typeface="OPPOSans B"/>
                <a:ea typeface="OPPOSans B"/>
                <a:cs typeface="OPPOSans B"/>
              </a:rPr>
              <a:t>2025</a:t>
            </a:r>
            <a:endParaRPr kumimoji="1" lang="zh-CN" altLang="en-US" dirty="0"/>
          </a:p>
        </p:txBody>
      </p:sp>
      <p:sp>
        <p:nvSpPr>
          <p:cNvPr id="13" name="标题 1"/>
          <p:cNvSpPr txBox="1"/>
          <p:nvPr/>
        </p:nvSpPr>
        <p:spPr>
          <a:xfrm>
            <a:off x="5786573" y="829657"/>
            <a:ext cx="1057870" cy="1114112"/>
          </a:xfrm>
          <a:prstGeom prst="rect">
            <a:avLst/>
          </a:prstGeom>
          <a:noFill/>
          <a:ln>
            <a:noFill/>
          </a:ln>
        </p:spPr>
        <p:txBody>
          <a:bodyPr vert="horz" wrap="square" lIns="91440" tIns="45720" rIns="91440" bIns="45720" rtlCol="0" anchor="b"/>
          <a:lstStyle/>
          <a:p>
            <a:pPr algn="l">
              <a:lnSpc>
                <a:spcPct val="110000"/>
              </a:lnSpc>
            </a:pPr>
            <a:r>
              <a:rPr kumimoji="1" lang="en-US" altLang="zh-CN" sz="2800" dirty="0">
                <a:ln w="12700">
                  <a:noFill/>
                </a:ln>
                <a:solidFill>
                  <a:srgbClr val="FFFFFF">
                    <a:alpha val="100000"/>
                  </a:srgbClr>
                </a:solidFill>
                <a:latin typeface="OPPOSans B"/>
                <a:ea typeface="OPPOSans B"/>
                <a:cs typeface="OPPOSans B"/>
              </a:rPr>
              <a:t>02</a:t>
            </a:r>
            <a:endParaRPr kumimoji="1" lang="zh-CN" altLang="en-US" dirty="0"/>
          </a:p>
        </p:txBody>
      </p:sp>
      <p:sp>
        <p:nvSpPr>
          <p:cNvPr id="14" name="标题 1"/>
          <p:cNvSpPr txBox="1"/>
          <p:nvPr/>
        </p:nvSpPr>
        <p:spPr>
          <a:xfrm>
            <a:off x="1609090" y="3428667"/>
            <a:ext cx="9236710" cy="2189684"/>
          </a:xfrm>
          <a:prstGeom prst="rect">
            <a:avLst/>
          </a:prstGeom>
          <a:noFill/>
          <a:ln>
            <a:noFill/>
          </a:ln>
        </p:spPr>
        <p:txBody>
          <a:bodyPr vert="horz" wrap="square" lIns="91440" tIns="45720" rIns="91440" bIns="45720" rtlCol="0" anchor="t"/>
          <a:lstStyle/>
          <a:p>
            <a:pPr algn="ctr">
              <a:lnSpc>
                <a:spcPct val="130000"/>
              </a:lnSpc>
            </a:pPr>
            <a:r>
              <a:rPr kumimoji="1" lang="en-US" altLang="zh-CN" sz="6000">
                <a:ln w="12700">
                  <a:noFill/>
                </a:ln>
                <a:solidFill>
                  <a:srgbClr val="E2151A">
                    <a:alpha val="100000"/>
                  </a:srgbClr>
                </a:solidFill>
                <a:latin typeface="OPPOSans B"/>
                <a:ea typeface="OPPOSans B"/>
                <a:cs typeface="OPPOSans B"/>
              </a:rPr>
              <a:t>二、以上率下，彰显共产党人鲜明政治本色</a:t>
            </a:r>
            <a:endParaRPr kumimoji="1" lang="zh-CN" altLang="en-US"/>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E2151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552</Words>
  <PresentationFormat>宽屏</PresentationFormat>
  <Paragraphs>89</Paragraphs>
  <Slides>18</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18</vt:i4>
      </vt:variant>
    </vt:vector>
  </HeadingPairs>
  <TitlesOfParts>
    <vt:vector size="27" baseType="lpstr">
      <vt:lpstr>OPPOSans R</vt:lpstr>
      <vt:lpstr>Source Han Sans CN Bold</vt:lpstr>
      <vt:lpstr>OPPOSans M</vt:lpstr>
      <vt:lpstr>OPPOSans L</vt:lpstr>
      <vt:lpstr>OPPOSans B</vt:lpstr>
      <vt:lpstr>Source Han Sans</vt:lpstr>
      <vt:lpstr>OPPOSans H</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2025-03-23T02:23:42Z</dcterms:modified>
</cp:coreProperties>
</file>